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4.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5.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6.xml" ContentType="application/vnd.openxmlformats-officedocument.theme+xml"/>
  <Override PartName="/ppt/tags/tag10.xml" ContentType="application/vnd.openxmlformats-officedocument.presentationml.tags+xml"/>
  <Override PartName="/ppt/tags/tag11.xml" ContentType="application/vnd.openxmlformats-officedocument.presentationml.tags+xml"/>
  <Override PartName="/ppt/theme/theme7.xml" ContentType="application/vnd.openxmlformats-officedocument.theme+xml"/>
  <Override PartName="/ppt/theme/theme8.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793" r:id="rId4"/>
    <p:sldMasterId id="2147483801" r:id="rId5"/>
    <p:sldMasterId id="2147483809" r:id="rId6"/>
    <p:sldMasterId id="2147483816" r:id="rId7"/>
    <p:sldMasterId id="2147483824" r:id="rId8"/>
    <p:sldMasterId id="2147483831" r:id="rId9"/>
  </p:sldMasterIdLst>
  <p:notesMasterIdLst>
    <p:notesMasterId r:id="rId19"/>
  </p:notesMasterIdLst>
  <p:handoutMasterIdLst>
    <p:handoutMasterId r:id="rId20"/>
  </p:handoutMasterIdLst>
  <p:sldIdLst>
    <p:sldId id="1355" r:id="rId10"/>
    <p:sldId id="1352" r:id="rId11"/>
    <p:sldId id="1356" r:id="rId12"/>
    <p:sldId id="1360" r:id="rId13"/>
    <p:sldId id="1361" r:id="rId14"/>
    <p:sldId id="1362" r:id="rId15"/>
    <p:sldId id="1363" r:id="rId16"/>
    <p:sldId id="1357" r:id="rId17"/>
    <p:sldId id="1351" r:id="rId18"/>
  </p:sldIdLst>
  <p:sldSz cx="9144000" cy="6858000" type="screen4x3"/>
  <p:notesSz cx="6797675" cy="9926638"/>
  <p:defaultTextStyle>
    <a:defPPr>
      <a:defRPr lang="nb-NO"/>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k Pettersson" initials="EP" lastIdx="1" clrIdx="0">
    <p:extLst>
      <p:ext uri="{19B8F6BF-5375-455C-9EA6-DF929625EA0E}">
        <p15:presenceInfo xmlns:p15="http://schemas.microsoft.com/office/powerpoint/2012/main" userId="S-1-5-21-519393949-1305752848-868145092-18663" providerId="AD"/>
      </p:ext>
    </p:extLst>
  </p:cmAuthor>
  <p:cmAuthor id="2" name="Gjersøyen, Ola" initials="GO" lastIdx="1" clrIdx="1">
    <p:extLst>
      <p:ext uri="{19B8F6BF-5375-455C-9EA6-DF929625EA0E}">
        <p15:presenceInfo xmlns:p15="http://schemas.microsoft.com/office/powerpoint/2012/main" userId="S-1-5-21-812983033-839779548-355810188-38327" providerId="AD"/>
      </p:ext>
    </p:extLst>
  </p:cmAuthor>
  <p:cmAuthor id="3" name="Tom Munkejord" initials="TM" lastIdx="1" clrIdx="2">
    <p:extLst>
      <p:ext uri="{19B8F6BF-5375-455C-9EA6-DF929625EA0E}">
        <p15:presenceInfo xmlns:p15="http://schemas.microsoft.com/office/powerpoint/2012/main" userId="S::tom.munkejord@align.no::a77d4025-11e3-44cf-871d-89e253a6118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D96D20-ACDA-462C-A169-F1305A8C4D3C}" v="2" dt="2025-10-03T06:06:36.8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7" autoAdjust="0"/>
    <p:restoredTop sz="94095" autoAdjust="0"/>
  </p:normalViewPr>
  <p:slideViewPr>
    <p:cSldViewPr snapToObjects="1">
      <p:cViewPr varScale="1">
        <p:scale>
          <a:sx n="121" d="100"/>
          <a:sy n="121" d="100"/>
        </p:scale>
        <p:origin x="1680" y="91"/>
      </p:cViewPr>
      <p:guideLst>
        <p:guide orient="horz" pos="2160"/>
        <p:guide pos="2880"/>
      </p:guideLst>
    </p:cSldViewPr>
  </p:slideViewPr>
  <p:outlineViewPr>
    <p:cViewPr>
      <p:scale>
        <a:sx n="33" d="100"/>
        <a:sy n="33" d="100"/>
      </p:scale>
      <p:origin x="0" y="3352"/>
    </p:cViewPr>
  </p:outlin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viewProps" Target="viewProps.xml"/><Relationship Id="rId10" Type="http://schemas.openxmlformats.org/officeDocument/2006/relationships/slide" Target="slides/slide1.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na Hjartåker Nerland" userId="13a75477-cb25-45ab-8986-cf5b3715931a" providerId="ADAL" clId="{F03FD941-7868-4D59-A029-942332FD6EEA}"/>
    <pc:docChg chg="addSld modSld">
      <pc:chgData name="Nina Hjartåker Nerland" userId="13a75477-cb25-45ab-8986-cf5b3715931a" providerId="ADAL" clId="{F03FD941-7868-4D59-A029-942332FD6EEA}" dt="2025-08-19T12:49:00.208" v="840" actId="20577"/>
      <pc:docMkLst>
        <pc:docMk/>
      </pc:docMkLst>
      <pc:sldChg chg="modSp mod">
        <pc:chgData name="Nina Hjartåker Nerland" userId="13a75477-cb25-45ab-8986-cf5b3715931a" providerId="ADAL" clId="{F03FD941-7868-4D59-A029-942332FD6EEA}" dt="2025-08-19T12:17:28.945" v="291" actId="20577"/>
        <pc:sldMkLst>
          <pc:docMk/>
          <pc:sldMk cId="2080178017" sldId="1356"/>
        </pc:sldMkLst>
      </pc:sldChg>
      <pc:sldChg chg="modSp mod">
        <pc:chgData name="Nina Hjartåker Nerland" userId="13a75477-cb25-45ab-8986-cf5b3715931a" providerId="ADAL" clId="{F03FD941-7868-4D59-A029-942332FD6EEA}" dt="2025-08-19T12:26:14.753" v="513" actId="20577"/>
        <pc:sldMkLst>
          <pc:docMk/>
          <pc:sldMk cId="2517096248" sldId="1360"/>
        </pc:sldMkLst>
      </pc:sldChg>
      <pc:sldChg chg="modSp mod">
        <pc:chgData name="Nina Hjartåker Nerland" userId="13a75477-cb25-45ab-8986-cf5b3715931a" providerId="ADAL" clId="{F03FD941-7868-4D59-A029-942332FD6EEA}" dt="2025-08-19T12:32:03.612" v="594" actId="13926"/>
        <pc:sldMkLst>
          <pc:docMk/>
          <pc:sldMk cId="2371127687" sldId="1361"/>
        </pc:sldMkLst>
      </pc:sldChg>
      <pc:sldChg chg="modSp mod">
        <pc:chgData name="Nina Hjartåker Nerland" userId="13a75477-cb25-45ab-8986-cf5b3715931a" providerId="ADAL" clId="{F03FD941-7868-4D59-A029-942332FD6EEA}" dt="2025-08-19T12:39:38.552" v="720" actId="20577"/>
        <pc:sldMkLst>
          <pc:docMk/>
          <pc:sldMk cId="2431674246" sldId="1362"/>
        </pc:sldMkLst>
      </pc:sldChg>
      <pc:sldChg chg="modSp mod">
        <pc:chgData name="Nina Hjartåker Nerland" userId="13a75477-cb25-45ab-8986-cf5b3715931a" providerId="ADAL" clId="{F03FD941-7868-4D59-A029-942332FD6EEA}" dt="2025-08-19T12:49:00.208" v="840" actId="20577"/>
        <pc:sldMkLst>
          <pc:docMk/>
          <pc:sldMk cId="579888499" sldId="1363"/>
        </pc:sldMkLst>
      </pc:sldChg>
      <pc:sldChg chg="modSp new mod">
        <pc:chgData name="Nina Hjartåker Nerland" userId="13a75477-cb25-45ab-8986-cf5b3715931a" providerId="ADAL" clId="{F03FD941-7868-4D59-A029-942332FD6EEA}" dt="2025-08-19T10:45:13.996" v="60" actId="255"/>
        <pc:sldMkLst>
          <pc:docMk/>
          <pc:sldMk cId="1227728626" sldId="1364"/>
        </pc:sldMkLst>
      </pc:sldChg>
    </pc:docChg>
  </pc:docChgLst>
  <pc:docChgLst>
    <pc:chgData name="Nina Hjartåker Nerland" userId="13a75477-cb25-45ab-8986-cf5b3715931a" providerId="ADAL" clId="{B9D96D20-ACDA-462C-A169-F1305A8C4D3C}"/>
    <pc:docChg chg="delSld modSld">
      <pc:chgData name="Nina Hjartåker Nerland" userId="13a75477-cb25-45ab-8986-cf5b3715931a" providerId="ADAL" clId="{B9D96D20-ACDA-462C-A169-F1305A8C4D3C}" dt="2025-10-03T06:30:06.781" v="387" actId="13926"/>
      <pc:docMkLst>
        <pc:docMk/>
      </pc:docMkLst>
      <pc:sldChg chg="modSp mod">
        <pc:chgData name="Nina Hjartåker Nerland" userId="13a75477-cb25-45ab-8986-cf5b3715931a" providerId="ADAL" clId="{B9D96D20-ACDA-462C-A169-F1305A8C4D3C}" dt="2025-10-03T06:30:06.781" v="387" actId="13926"/>
        <pc:sldMkLst>
          <pc:docMk/>
          <pc:sldMk cId="1664119332" sldId="1351"/>
        </pc:sldMkLst>
        <pc:spChg chg="mod">
          <ac:chgData name="Nina Hjartåker Nerland" userId="13a75477-cb25-45ab-8986-cf5b3715931a" providerId="ADAL" clId="{B9D96D20-ACDA-462C-A169-F1305A8C4D3C}" dt="2025-10-03T06:30:06.781" v="387" actId="13926"/>
          <ac:spMkLst>
            <pc:docMk/>
            <pc:sldMk cId="1664119332" sldId="1351"/>
            <ac:spMk id="3" creationId="{5092CF8C-6A60-8E0A-4553-8C68A9B29A0A}"/>
          </ac:spMkLst>
        </pc:spChg>
      </pc:sldChg>
      <pc:sldChg chg="modSp mod">
        <pc:chgData name="Nina Hjartåker Nerland" userId="13a75477-cb25-45ab-8986-cf5b3715931a" providerId="ADAL" clId="{B9D96D20-ACDA-462C-A169-F1305A8C4D3C}" dt="2025-10-03T06:07:14.559" v="10" actId="20577"/>
        <pc:sldMkLst>
          <pc:docMk/>
          <pc:sldMk cId="2080178017" sldId="1356"/>
        </pc:sldMkLst>
        <pc:spChg chg="mod">
          <ac:chgData name="Nina Hjartåker Nerland" userId="13a75477-cb25-45ab-8986-cf5b3715931a" providerId="ADAL" clId="{B9D96D20-ACDA-462C-A169-F1305A8C4D3C}" dt="2025-10-03T06:07:14.559" v="10" actId="20577"/>
          <ac:spMkLst>
            <pc:docMk/>
            <pc:sldMk cId="2080178017" sldId="1356"/>
            <ac:spMk id="8" creationId="{E369DA8D-C55F-4E85-3307-9D6C2A4FD57C}"/>
          </ac:spMkLst>
        </pc:spChg>
      </pc:sldChg>
      <pc:sldChg chg="modSp mod">
        <pc:chgData name="Nina Hjartåker Nerland" userId="13a75477-cb25-45ab-8986-cf5b3715931a" providerId="ADAL" clId="{B9D96D20-ACDA-462C-A169-F1305A8C4D3C}" dt="2025-10-03T06:07:32.821" v="11" actId="13926"/>
        <pc:sldMkLst>
          <pc:docMk/>
          <pc:sldMk cId="2517096248" sldId="1360"/>
        </pc:sldMkLst>
        <pc:spChg chg="mod">
          <ac:chgData name="Nina Hjartåker Nerland" userId="13a75477-cb25-45ab-8986-cf5b3715931a" providerId="ADAL" clId="{B9D96D20-ACDA-462C-A169-F1305A8C4D3C}" dt="2025-10-03T06:07:32.821" v="11" actId="13926"/>
          <ac:spMkLst>
            <pc:docMk/>
            <pc:sldMk cId="2517096248" sldId="1360"/>
            <ac:spMk id="8" creationId="{E369DA8D-C55F-4E85-3307-9D6C2A4FD57C}"/>
          </ac:spMkLst>
        </pc:spChg>
      </pc:sldChg>
      <pc:sldChg chg="modSp mod">
        <pc:chgData name="Nina Hjartåker Nerland" userId="13a75477-cb25-45ab-8986-cf5b3715931a" providerId="ADAL" clId="{B9D96D20-ACDA-462C-A169-F1305A8C4D3C}" dt="2025-10-03T06:08:23.470" v="46" actId="20577"/>
        <pc:sldMkLst>
          <pc:docMk/>
          <pc:sldMk cId="2371127687" sldId="1361"/>
        </pc:sldMkLst>
        <pc:spChg chg="mod">
          <ac:chgData name="Nina Hjartåker Nerland" userId="13a75477-cb25-45ab-8986-cf5b3715931a" providerId="ADAL" clId="{B9D96D20-ACDA-462C-A169-F1305A8C4D3C}" dt="2025-10-03T06:08:23.470" v="46" actId="20577"/>
          <ac:spMkLst>
            <pc:docMk/>
            <pc:sldMk cId="2371127687" sldId="1361"/>
            <ac:spMk id="8" creationId="{E369DA8D-C55F-4E85-3307-9D6C2A4FD57C}"/>
          </ac:spMkLst>
        </pc:spChg>
      </pc:sldChg>
      <pc:sldChg chg="modSp mod">
        <pc:chgData name="Nina Hjartåker Nerland" userId="13a75477-cb25-45ab-8986-cf5b3715931a" providerId="ADAL" clId="{B9D96D20-ACDA-462C-A169-F1305A8C4D3C}" dt="2025-10-03T06:24:30.701" v="294" actId="13926"/>
        <pc:sldMkLst>
          <pc:docMk/>
          <pc:sldMk cId="2431674246" sldId="1362"/>
        </pc:sldMkLst>
        <pc:spChg chg="mod">
          <ac:chgData name="Nina Hjartåker Nerland" userId="13a75477-cb25-45ab-8986-cf5b3715931a" providerId="ADAL" clId="{B9D96D20-ACDA-462C-A169-F1305A8C4D3C}" dt="2025-10-03T06:24:30.701" v="294" actId="13926"/>
          <ac:spMkLst>
            <pc:docMk/>
            <pc:sldMk cId="2431674246" sldId="1362"/>
            <ac:spMk id="8" creationId="{E369DA8D-C55F-4E85-3307-9D6C2A4FD57C}"/>
          </ac:spMkLst>
        </pc:spChg>
      </pc:sldChg>
      <pc:sldChg chg="modSp mod">
        <pc:chgData name="Nina Hjartåker Nerland" userId="13a75477-cb25-45ab-8986-cf5b3715931a" providerId="ADAL" clId="{B9D96D20-ACDA-462C-A169-F1305A8C4D3C}" dt="2025-10-03T06:26:24.447" v="383" actId="13926"/>
        <pc:sldMkLst>
          <pc:docMk/>
          <pc:sldMk cId="579888499" sldId="1363"/>
        </pc:sldMkLst>
        <pc:spChg chg="mod">
          <ac:chgData name="Nina Hjartåker Nerland" userId="13a75477-cb25-45ab-8986-cf5b3715931a" providerId="ADAL" clId="{B9D96D20-ACDA-462C-A169-F1305A8C4D3C}" dt="2025-10-03T06:26:24.447" v="383" actId="13926"/>
          <ac:spMkLst>
            <pc:docMk/>
            <pc:sldMk cId="579888499" sldId="1363"/>
            <ac:spMk id="8" creationId="{E369DA8D-C55F-4E85-3307-9D6C2A4FD57C}"/>
          </ac:spMkLst>
        </pc:spChg>
      </pc:sldChg>
      <pc:sldChg chg="modSp del mod">
        <pc:chgData name="Nina Hjartåker Nerland" userId="13a75477-cb25-45ab-8986-cf5b3715931a" providerId="ADAL" clId="{B9D96D20-ACDA-462C-A169-F1305A8C4D3C}" dt="2025-10-03T06:28:10.704" v="385" actId="2696"/>
        <pc:sldMkLst>
          <pc:docMk/>
          <pc:sldMk cId="1227728626" sldId="1364"/>
        </pc:sldMkLst>
        <pc:spChg chg="mod">
          <ac:chgData name="Nina Hjartåker Nerland" userId="13a75477-cb25-45ab-8986-cf5b3715931a" providerId="ADAL" clId="{B9D96D20-ACDA-462C-A169-F1305A8C4D3C}" dt="2025-10-03T06:26:57.598" v="384" actId="6549"/>
          <ac:spMkLst>
            <pc:docMk/>
            <pc:sldMk cId="1227728626" sldId="1364"/>
            <ac:spMk id="2" creationId="{C7FF244E-01A3-7873-0727-4FB87DD92F9D}"/>
          </ac:spMkLst>
        </pc:spChg>
      </pc:sldChg>
    </pc:docChg>
  </pc:docChgLst>
  <pc:docChgLst>
    <pc:chgData name="Nina Hjartåker Nerland" userId="13a75477-cb25-45ab-8986-cf5b3715931a" providerId="ADAL" clId="{62259D23-9BC2-421F-B100-E623EB3F6AED}"/>
    <pc:docChg chg="custSel modSld">
      <pc:chgData name="Nina Hjartåker Nerland" userId="13a75477-cb25-45ab-8986-cf5b3715931a" providerId="ADAL" clId="{62259D23-9BC2-421F-B100-E623EB3F6AED}" dt="2025-06-23T12:01:23.536" v="267" actId="20577"/>
      <pc:docMkLst>
        <pc:docMk/>
      </pc:docMkLst>
      <pc:sldChg chg="modSp mod">
        <pc:chgData name="Nina Hjartåker Nerland" userId="13a75477-cb25-45ab-8986-cf5b3715931a" providerId="ADAL" clId="{62259D23-9BC2-421F-B100-E623EB3F6AED}" dt="2025-06-23T12:01:23.536" v="267" actId="20577"/>
        <pc:sldMkLst>
          <pc:docMk/>
          <pc:sldMk cId="1664119332" sldId="1351"/>
        </pc:sldMkLst>
      </pc:sldChg>
      <pc:sldChg chg="modSp mod">
        <pc:chgData name="Nina Hjartåker Nerland" userId="13a75477-cb25-45ab-8986-cf5b3715931a" providerId="ADAL" clId="{62259D23-9BC2-421F-B100-E623EB3F6AED}" dt="2025-06-23T11:34:09.780" v="37" actId="20577"/>
        <pc:sldMkLst>
          <pc:docMk/>
          <pc:sldMk cId="1613008490" sldId="1352"/>
        </pc:sldMkLst>
      </pc:sldChg>
      <pc:sldChg chg="modSp mod">
        <pc:chgData name="Nina Hjartåker Nerland" userId="13a75477-cb25-45ab-8986-cf5b3715931a" providerId="ADAL" clId="{62259D23-9BC2-421F-B100-E623EB3F6AED}" dt="2025-06-23T11:33:09.835" v="1" actId="20577"/>
        <pc:sldMkLst>
          <pc:docMk/>
          <pc:sldMk cId="1804627566" sldId="1355"/>
        </pc:sldMkLst>
      </pc:sldChg>
      <pc:sldChg chg="modSp mod">
        <pc:chgData name="Nina Hjartåker Nerland" userId="13a75477-cb25-45ab-8986-cf5b3715931a" providerId="ADAL" clId="{62259D23-9BC2-421F-B100-E623EB3F6AED}" dt="2025-06-23T11:34:31.643" v="38" actId="13926"/>
        <pc:sldMkLst>
          <pc:docMk/>
          <pc:sldMk cId="2080178017" sldId="1356"/>
        </pc:sldMkLst>
      </pc:sldChg>
      <pc:sldChg chg="addSp delSp modSp mod">
        <pc:chgData name="Nina Hjartåker Nerland" userId="13a75477-cb25-45ab-8986-cf5b3715931a" providerId="ADAL" clId="{62259D23-9BC2-421F-B100-E623EB3F6AED}" dt="2025-06-23T12:00:24.772" v="262" actId="1076"/>
        <pc:sldMkLst>
          <pc:docMk/>
          <pc:sldMk cId="398169440" sldId="1357"/>
        </pc:sldMkLst>
      </pc:sldChg>
      <pc:sldChg chg="modSp mod">
        <pc:chgData name="Nina Hjartåker Nerland" userId="13a75477-cb25-45ab-8986-cf5b3715931a" providerId="ADAL" clId="{62259D23-9BC2-421F-B100-E623EB3F6AED}" dt="2025-06-23T11:36:58.253" v="256" actId="20577"/>
        <pc:sldMkLst>
          <pc:docMk/>
          <pc:sldMk cId="2517096248" sldId="1360"/>
        </pc:sldMkLst>
      </pc:sldChg>
      <pc:sldChg chg="modSp mod">
        <pc:chgData name="Nina Hjartåker Nerland" userId="13a75477-cb25-45ab-8986-cf5b3715931a" providerId="ADAL" clId="{62259D23-9BC2-421F-B100-E623EB3F6AED}" dt="2025-06-23T11:37:51.393" v="257" actId="13926"/>
        <pc:sldMkLst>
          <pc:docMk/>
          <pc:sldMk cId="579888499" sldId="1363"/>
        </pc:sldMkLst>
      </pc:sldChg>
    </pc:docChg>
  </pc:docChgLst>
  <pc:docChgLst>
    <pc:chgData name="Nina Hjartåker Nerland" userId="13a75477-cb25-45ab-8986-cf5b3715931a" providerId="ADAL" clId="{F2EE7BFC-071D-4176-AE22-7C577A15B69A}"/>
    <pc:docChg chg="modSld">
      <pc:chgData name="Nina Hjartåker Nerland" userId="13a75477-cb25-45ab-8986-cf5b3715931a" providerId="ADAL" clId="{F2EE7BFC-071D-4176-AE22-7C577A15B69A}" dt="2025-09-15T12:23:12.586" v="201" actId="20577"/>
      <pc:docMkLst>
        <pc:docMk/>
      </pc:docMkLst>
      <pc:sldChg chg="modSp mod">
        <pc:chgData name="Nina Hjartåker Nerland" userId="13a75477-cb25-45ab-8986-cf5b3715931a" providerId="ADAL" clId="{F2EE7BFC-071D-4176-AE22-7C577A15B69A}" dt="2025-09-15T12:23:12.586" v="201" actId="20577"/>
        <pc:sldMkLst>
          <pc:docMk/>
          <pc:sldMk cId="1664119332" sldId="1351"/>
        </pc:sldMkLst>
        <pc:spChg chg="mod">
          <ac:chgData name="Nina Hjartåker Nerland" userId="13a75477-cb25-45ab-8986-cf5b3715931a" providerId="ADAL" clId="{F2EE7BFC-071D-4176-AE22-7C577A15B69A}" dt="2025-09-15T12:23:12.586" v="201" actId="20577"/>
          <ac:spMkLst>
            <pc:docMk/>
            <pc:sldMk cId="1664119332" sldId="1351"/>
            <ac:spMk id="3" creationId="{5092CF8C-6A60-8E0A-4553-8C68A9B29A0A}"/>
          </ac:spMkLst>
        </pc:spChg>
      </pc:sldChg>
      <pc:sldChg chg="modSp mod">
        <pc:chgData name="Nina Hjartåker Nerland" userId="13a75477-cb25-45ab-8986-cf5b3715931a" providerId="ADAL" clId="{F2EE7BFC-071D-4176-AE22-7C577A15B69A}" dt="2025-09-15T12:12:46.762" v="66" actId="20577"/>
        <pc:sldMkLst>
          <pc:docMk/>
          <pc:sldMk cId="2080178017" sldId="1356"/>
        </pc:sldMkLst>
        <pc:spChg chg="mod">
          <ac:chgData name="Nina Hjartåker Nerland" userId="13a75477-cb25-45ab-8986-cf5b3715931a" providerId="ADAL" clId="{F2EE7BFC-071D-4176-AE22-7C577A15B69A}" dt="2025-09-15T12:12:46.762" v="66" actId="20577"/>
          <ac:spMkLst>
            <pc:docMk/>
            <pc:sldMk cId="2080178017" sldId="1356"/>
            <ac:spMk id="8" creationId="{E369DA8D-C55F-4E85-3307-9D6C2A4FD57C}"/>
          </ac:spMkLst>
        </pc:spChg>
      </pc:sldChg>
      <pc:sldChg chg="modSp mod">
        <pc:chgData name="Nina Hjartåker Nerland" userId="13a75477-cb25-45ab-8986-cf5b3715931a" providerId="ADAL" clId="{F2EE7BFC-071D-4176-AE22-7C577A15B69A}" dt="2025-09-15T12:21:11.712" v="199" actId="20577"/>
        <pc:sldMkLst>
          <pc:docMk/>
          <pc:sldMk cId="2431674246" sldId="1362"/>
        </pc:sldMkLst>
        <pc:spChg chg="mod">
          <ac:chgData name="Nina Hjartåker Nerland" userId="13a75477-cb25-45ab-8986-cf5b3715931a" providerId="ADAL" clId="{F2EE7BFC-071D-4176-AE22-7C577A15B69A}" dt="2025-09-15T12:21:11.712" v="199" actId="20577"/>
          <ac:spMkLst>
            <pc:docMk/>
            <pc:sldMk cId="2431674246" sldId="1362"/>
            <ac:spMk id="8" creationId="{E369DA8D-C55F-4E85-3307-9D6C2A4FD57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nn-NO"/>
          </a:p>
        </p:txBody>
      </p:sp>
      <p:sp>
        <p:nvSpPr>
          <p:cNvPr id="3" name="Date Placeholder 2"/>
          <p:cNvSpPr>
            <a:spLocks noGrp="1"/>
          </p:cNvSpPr>
          <p:nvPr>
            <p:ph type="dt" sz="quarter" idx="1"/>
          </p:nvPr>
        </p:nvSpPr>
        <p:spPr>
          <a:xfrm>
            <a:off x="3850443" y="0"/>
            <a:ext cx="2945659" cy="496332"/>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A38F1FB2-A3CF-3F49-8E90-C2B3F111DBD0}" type="datetime1">
              <a:rPr lang="nb-NO"/>
              <a:pPr>
                <a:defRPr/>
              </a:pPr>
              <a:t>03.10.2025</a:t>
            </a:fld>
            <a:endParaRPr lang="nb-NO" dirty="0"/>
          </a:p>
        </p:txBody>
      </p:sp>
      <p:sp>
        <p:nvSpPr>
          <p:cNvPr id="4" name="Footer Placeholder 3"/>
          <p:cNvSpPr>
            <a:spLocks noGrp="1"/>
          </p:cNvSpPr>
          <p:nvPr>
            <p:ph type="ftr" sz="quarter" idx="2"/>
          </p:nvPr>
        </p:nvSpPr>
        <p:spPr>
          <a:xfrm>
            <a:off x="0" y="9428583"/>
            <a:ext cx="2945659" cy="496332"/>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nn-NO"/>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262F1B8F-9867-FF49-A8C6-07A1F47C890B}" type="slidenum">
              <a:rPr lang="nb-NO"/>
              <a:pPr>
                <a:defRPr/>
              </a:pPr>
              <a:t>‹#›</a:t>
            </a:fld>
            <a:endParaRPr lang="nb-NO" dirty="0"/>
          </a:p>
        </p:txBody>
      </p:sp>
    </p:spTree>
    <p:extLst>
      <p:ext uri="{BB962C8B-B14F-4D97-AF65-F5344CB8AC3E}">
        <p14:creationId xmlns:p14="http://schemas.microsoft.com/office/powerpoint/2010/main" val="286887515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nn-NO"/>
          </a:p>
        </p:txBody>
      </p:sp>
      <p:sp>
        <p:nvSpPr>
          <p:cNvPr id="3" name="Date Placeholder 2"/>
          <p:cNvSpPr>
            <a:spLocks noGrp="1"/>
          </p:cNvSpPr>
          <p:nvPr>
            <p:ph type="dt" idx="1"/>
          </p:nvPr>
        </p:nvSpPr>
        <p:spPr>
          <a:xfrm>
            <a:off x="3850443" y="0"/>
            <a:ext cx="2945659" cy="496332"/>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DFCAFE66-AB3E-7042-AD4B-A84D2A291243}" type="datetime1">
              <a:rPr lang="nb-NO"/>
              <a:pPr>
                <a:defRPr/>
              </a:pPr>
              <a:t>03.10.2025</a:t>
            </a:fld>
            <a:endParaRPr lang="nb-NO"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nn-NO" noProof="0"/>
          </a:p>
        </p:txBody>
      </p:sp>
      <p:sp>
        <p:nvSpPr>
          <p:cNvPr id="5" name="Notes Placeholder 4"/>
          <p:cNvSpPr>
            <a:spLocks noGrp="1"/>
          </p:cNvSpPr>
          <p:nvPr>
            <p:ph type="body" sz="quarter" idx="3"/>
          </p:nvPr>
        </p:nvSpPr>
        <p:spPr>
          <a:xfrm>
            <a:off x="679768" y="4715153"/>
            <a:ext cx="5438140" cy="4466987"/>
          </a:xfrm>
          <a:prstGeom prst="rect">
            <a:avLst/>
          </a:prstGeom>
        </p:spPr>
        <p:txBody>
          <a:bodyPr vert="horz" wrap="square" lIns="91440" tIns="45720" rIns="91440" bIns="45720" numCol="1" anchor="t" anchorCtr="0" compatLnSpc="1">
            <a:prstTxWarp prst="textNoShape">
              <a:avLst/>
            </a:prstTxWarp>
            <a:normAutofit/>
          </a:bodyPr>
          <a:lstStyle/>
          <a:p>
            <a:pPr lvl="0"/>
            <a:r>
              <a:rPr lang="nb-NO" noProof="0"/>
              <a:t>Click to edit Master text styles</a:t>
            </a:r>
          </a:p>
          <a:p>
            <a:pPr lvl="1"/>
            <a:r>
              <a:rPr lang="nb-NO" noProof="0"/>
              <a:t>Second level</a:t>
            </a:r>
          </a:p>
          <a:p>
            <a:pPr lvl="2"/>
            <a:r>
              <a:rPr lang="nb-NO" noProof="0"/>
              <a:t>Third level</a:t>
            </a:r>
          </a:p>
          <a:p>
            <a:pPr lvl="3"/>
            <a:r>
              <a:rPr lang="nb-NO" noProof="0"/>
              <a:t>Fourth level</a:t>
            </a:r>
          </a:p>
          <a:p>
            <a:pPr lvl="4"/>
            <a:r>
              <a:rPr lang="nb-NO" noProof="0"/>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nn-NO"/>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1546BD1A-E076-B44A-92A9-3D9377ED4E16}" type="slidenum">
              <a:rPr lang="nb-NO"/>
              <a:pPr>
                <a:defRPr/>
              </a:pPr>
              <a:t>‹#›</a:t>
            </a:fld>
            <a:endParaRPr lang="nb-NO" dirty="0"/>
          </a:p>
        </p:txBody>
      </p:sp>
    </p:spTree>
    <p:extLst>
      <p:ext uri="{BB962C8B-B14F-4D97-AF65-F5344CB8AC3E}">
        <p14:creationId xmlns:p14="http://schemas.microsoft.com/office/powerpoint/2010/main" val="1097079608"/>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92" charset="-128"/>
        <a:cs typeface="ＭＳ Ｐゴシック" pitchFamily="92"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92"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92"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92"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9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3.xml"/><Relationship Id="rId1" Type="http://schemas.openxmlformats.org/officeDocument/2006/relationships/tags" Target="../tags/tag3.xml"/><Relationship Id="rId5" Type="http://schemas.openxmlformats.org/officeDocument/2006/relationships/image" Target="../media/image8.jpeg"/><Relationship Id="rId4" Type="http://schemas.openxmlformats.org/officeDocument/2006/relationships/image" Target="../media/image7.emf"/></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4.xml"/><Relationship Id="rId1" Type="http://schemas.openxmlformats.org/officeDocument/2006/relationships/tags" Target="../tags/tag5.xml"/><Relationship Id="rId4" Type="http://schemas.openxmlformats.org/officeDocument/2006/relationships/image" Target="../media/image5.emf"/></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4.xml"/><Relationship Id="rId1" Type="http://schemas.openxmlformats.org/officeDocument/2006/relationships/tags" Target="../tags/tag6.xml"/><Relationship Id="rId4" Type="http://schemas.openxmlformats.org/officeDocument/2006/relationships/image" Target="../media/image5.emf"/></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7.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3.xml"/><Relationship Id="rId1" Type="http://schemas.openxmlformats.org/officeDocument/2006/relationships/tags" Target="../tags/tag2.xml"/><Relationship Id="rId4" Type="http://schemas.openxmlformats.org/officeDocument/2006/relationships/image" Target="../media/image5.em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en-US"/>
              <a:t>Click to edit Master title style</a:t>
            </a:r>
            <a:endParaRPr lang="nn-NO" dirty="0"/>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nn-NO"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609600" y="1295400"/>
            <a:ext cx="7924800" cy="4953000"/>
          </a:xfrm>
        </p:spPr>
        <p:txBody>
          <a:bodyPr/>
          <a:lstStyle/>
          <a:p>
            <a:pPr lvl="0"/>
            <a:endParaRPr lang="nb-NO" noProof="0"/>
          </a:p>
        </p:txBody>
      </p:sp>
      <p:sp>
        <p:nvSpPr>
          <p:cNvPr id="3" name="Plassholder for lysbildenummer 5"/>
          <p:cNvSpPr>
            <a:spLocks noGrp="1"/>
          </p:cNvSpPr>
          <p:nvPr>
            <p:ph type="sldNum" sz="quarter" idx="14"/>
          </p:nvPr>
        </p:nvSpPr>
        <p:spPr/>
        <p:txBody>
          <a:bodyPr/>
          <a:lstStyle>
            <a:lvl1pPr>
              <a:defRPr/>
            </a:lvl1pPr>
          </a:lstStyle>
          <a:p>
            <a:pPr>
              <a:defRPr/>
            </a:pPr>
            <a:fld id="{5D25FCB4-5374-421D-8C14-3084CEB613E1}" type="slidenum">
              <a:rPr lang="nn-NO"/>
              <a:pPr>
                <a:defRPr/>
              </a:pPr>
              <a:t>‹#›</a:t>
            </a:fld>
            <a:endParaRPr lang="nn-NO" dirty="0"/>
          </a:p>
        </p:txBody>
      </p:sp>
    </p:spTree>
    <p:extLst>
      <p:ext uri="{BB962C8B-B14F-4D97-AF65-F5344CB8AC3E}">
        <p14:creationId xmlns:p14="http://schemas.microsoft.com/office/powerpoint/2010/main" val="1003675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11068" y="330201"/>
            <a:ext cx="7993673" cy="56197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Rectangle 4"/>
          <p:cNvSpPr>
            <a:spLocks noGrp="1" noChangeArrowheads="1"/>
          </p:cNvSpPr>
          <p:nvPr>
            <p:ph type="dt" sz="half" idx="10"/>
          </p:nvPr>
        </p:nvSpPr>
        <p:spPr>
          <a:xfrm>
            <a:off x="3020290" y="6556375"/>
            <a:ext cx="903638" cy="126000"/>
          </a:xfrm>
          <a:prstGeom prst="rect">
            <a:avLst/>
          </a:prstGeom>
          <a:ln/>
        </p:spPr>
        <p:txBody>
          <a:bodyPr/>
          <a:lstStyle>
            <a:lvl1pPr>
              <a:defRPr/>
            </a:lvl1pPr>
          </a:lstStyle>
          <a:p>
            <a:pPr>
              <a:defRPr/>
            </a:pPr>
            <a:endParaRPr lang="nb-NO">
              <a:solidFill>
                <a:srgbClr val="8996A0"/>
              </a:solidFill>
            </a:endParaRPr>
          </a:p>
        </p:txBody>
      </p:sp>
      <p:sp>
        <p:nvSpPr>
          <p:cNvPr id="4" name="Rectangle 5"/>
          <p:cNvSpPr>
            <a:spLocks noGrp="1" noChangeArrowheads="1"/>
          </p:cNvSpPr>
          <p:nvPr>
            <p:ph type="ftr" sz="quarter" idx="11"/>
          </p:nvPr>
        </p:nvSpPr>
        <p:spPr>
          <a:xfrm>
            <a:off x="3995936" y="6556371"/>
            <a:ext cx="2520280" cy="126000"/>
          </a:xfrm>
          <a:prstGeom prst="rect">
            <a:avLst/>
          </a:prstGeom>
          <a:ln/>
        </p:spPr>
        <p:txBody>
          <a:bodyPr/>
          <a:lstStyle>
            <a:lvl1pPr>
              <a:defRPr/>
            </a:lvl1pPr>
          </a:lstStyle>
          <a:p>
            <a:pPr>
              <a:defRPr/>
            </a:pPr>
            <a:endParaRPr lang="en-GB">
              <a:solidFill>
                <a:srgbClr val="003145"/>
              </a:solidFill>
            </a:endParaRPr>
          </a:p>
        </p:txBody>
      </p:sp>
      <p:sp>
        <p:nvSpPr>
          <p:cNvPr id="5" name="Rectangle 6"/>
          <p:cNvSpPr>
            <a:spLocks noGrp="1" noChangeArrowheads="1"/>
          </p:cNvSpPr>
          <p:nvPr>
            <p:ph type="sldNum" sz="quarter" idx="12"/>
          </p:nvPr>
        </p:nvSpPr>
        <p:spPr>
          <a:xfrm>
            <a:off x="3505200" y="6356351"/>
            <a:ext cx="2133600" cy="365125"/>
          </a:xfrm>
          <a:prstGeom prst="rect">
            <a:avLst/>
          </a:prstGeom>
          <a:ln/>
        </p:spPr>
        <p:txBody>
          <a:bodyPr/>
          <a:lstStyle>
            <a:lvl1pPr>
              <a:defRPr/>
            </a:lvl1pPr>
          </a:lstStyle>
          <a:p>
            <a:pPr>
              <a:defRPr/>
            </a:pPr>
            <a:r>
              <a:rPr lang="en-GB">
                <a:solidFill>
                  <a:srgbClr val="8996A0"/>
                </a:solidFill>
              </a:rPr>
              <a:t>Slide </a:t>
            </a:r>
            <a:fld id="{88DBA9F1-4016-49A6-AFD4-B6163E05C709}" type="slidenum">
              <a:rPr lang="en-GB">
                <a:solidFill>
                  <a:srgbClr val="8996A0"/>
                </a:solidFill>
              </a:rPr>
              <a:pPr>
                <a:defRPr/>
              </a:pPr>
              <a:t>‹#›</a:t>
            </a:fld>
            <a:r>
              <a:rPr lang="en-GB">
                <a:solidFill>
                  <a:srgbClr val="8996A0"/>
                </a:solidFill>
              </a:rPr>
              <a:t> </a:t>
            </a:r>
          </a:p>
        </p:txBody>
      </p:sp>
    </p:spTree>
    <p:extLst>
      <p:ext uri="{BB962C8B-B14F-4D97-AF65-F5344CB8AC3E}">
        <p14:creationId xmlns:p14="http://schemas.microsoft.com/office/powerpoint/2010/main" val="2524746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cSld name="1_Blank">
    <p:spTree>
      <p:nvGrpSpPr>
        <p:cNvPr id="1" name=""/>
        <p:cNvGrpSpPr/>
        <p:nvPr/>
      </p:nvGrpSpPr>
      <p:grpSpPr>
        <a:xfrm>
          <a:off x="0" y="0"/>
          <a:ext cx="0" cy="0"/>
          <a:chOff x="0" y="0"/>
          <a:chExt cx="0" cy="0"/>
        </a:xfrm>
      </p:grpSpPr>
      <p:graphicFrame>
        <p:nvGraphicFramePr>
          <p:cNvPr id="2" name="Object 2"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2"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3" name="Bilde 10" descr="1101524_Align_mal_underlag2_3.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0" y="168275"/>
            <a:ext cx="914400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a:xfrm>
            <a:off x="457200" y="6245225"/>
            <a:ext cx="2133600" cy="476250"/>
          </a:xfrm>
          <a:prstGeom prst="rect">
            <a:avLst/>
          </a:prstGeom>
        </p:spPr>
        <p:txBody>
          <a:bodyPr/>
          <a:lstStyle>
            <a:lvl1pPr>
              <a:defRPr smtClean="0"/>
            </a:lvl1pPr>
          </a:lstStyle>
          <a:p>
            <a:pPr>
              <a:defRPr/>
            </a:pPr>
            <a:endParaRPr lang="en-US" altLang="nb-NO"/>
          </a:p>
        </p:txBody>
      </p:sp>
      <p:sp>
        <p:nvSpPr>
          <p:cNvPr id="5" name="Footer Placeholder 2"/>
          <p:cNvSpPr>
            <a:spLocks noGrp="1"/>
          </p:cNvSpPr>
          <p:nvPr>
            <p:ph type="ftr" sz="quarter" idx="11"/>
          </p:nvPr>
        </p:nvSpPr>
        <p:spPr>
          <a:xfrm>
            <a:off x="3124200" y="6245225"/>
            <a:ext cx="2895600" cy="476250"/>
          </a:xfrm>
          <a:prstGeom prst="rect">
            <a:avLst/>
          </a:prstGeom>
        </p:spPr>
        <p:txBody>
          <a:bodyPr/>
          <a:lstStyle>
            <a:lvl1pPr>
              <a:defRPr smtClean="0"/>
            </a:lvl1pPr>
          </a:lstStyle>
          <a:p>
            <a:pPr>
              <a:defRPr/>
            </a:pPr>
            <a:endParaRPr lang="en-US" altLang="nb-NO"/>
          </a:p>
        </p:txBody>
      </p:sp>
      <p:sp>
        <p:nvSpPr>
          <p:cNvPr id="6" name="Slide Number Placeholder 3"/>
          <p:cNvSpPr>
            <a:spLocks noGrp="1"/>
          </p:cNvSpPr>
          <p:nvPr>
            <p:ph type="sldNum" sz="quarter" idx="12"/>
          </p:nvPr>
        </p:nvSpPr>
        <p:spPr/>
        <p:txBody>
          <a:bodyPr/>
          <a:lstStyle>
            <a:lvl1pPr defTabSz="914400" eaLnBrk="0" hangingPunct="0">
              <a:defRPr>
                <a:solidFill>
                  <a:schemeClr val="tx1">
                    <a:tint val="75000"/>
                  </a:schemeClr>
                </a:solidFill>
                <a:latin typeface="Arial" panose="020B0604020202020204" pitchFamily="34" charset="0"/>
                <a:ea typeface="+mn-ea"/>
              </a:defRPr>
            </a:lvl1pPr>
          </a:lstStyle>
          <a:p>
            <a:pPr>
              <a:defRPr/>
            </a:pPr>
            <a:fld id="{5AA58ABB-D2B0-4BF2-9F34-FAD8C1E56F91}" type="slidenum">
              <a:rPr lang="en-US" altLang="nb-NO"/>
              <a:pPr>
                <a:defRPr/>
              </a:pPr>
              <a:t>‹#›</a:t>
            </a:fld>
            <a:endParaRPr lang="en-US" altLang="nb-NO"/>
          </a:p>
        </p:txBody>
      </p:sp>
    </p:spTree>
    <p:extLst>
      <p:ext uri="{BB962C8B-B14F-4D97-AF65-F5344CB8AC3E}">
        <p14:creationId xmlns:p14="http://schemas.microsoft.com/office/powerpoint/2010/main" val="23222249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1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err="1"/>
              <a:t>Click</a:t>
            </a:r>
            <a:r>
              <a:rPr lang="nb-NO" dirty="0"/>
              <a:t> to </a:t>
            </a:r>
            <a:r>
              <a:rPr lang="nb-NO" dirty="0" err="1"/>
              <a:t>edit</a:t>
            </a:r>
            <a:r>
              <a:rPr lang="nb-NO" dirty="0"/>
              <a:t> Master </a:t>
            </a:r>
            <a:r>
              <a:rPr lang="nb-NO" dirty="0" err="1"/>
              <a:t>subtitle</a:t>
            </a:r>
            <a:r>
              <a:rPr lang="nb-NO" dirty="0"/>
              <a:t> </a:t>
            </a:r>
            <a:r>
              <a:rPr lang="nb-NO" dirty="0" err="1"/>
              <a:t>style</a:t>
            </a:r>
            <a:endParaRPr lang="nb-NO" dirty="0"/>
          </a:p>
        </p:txBody>
      </p:sp>
      <p:sp>
        <p:nvSpPr>
          <p:cNvPr id="4" name="Plassholder for lysbildenummer 5"/>
          <p:cNvSpPr>
            <a:spLocks noGrp="1"/>
          </p:cNvSpPr>
          <p:nvPr>
            <p:ph type="sldNum" sz="quarter" idx="10"/>
          </p:nvPr>
        </p:nvSpPr>
        <p:spPr/>
        <p:txBody>
          <a:bodyPr/>
          <a:lstStyle>
            <a:lvl1pPr>
              <a:defRPr/>
            </a:lvl1pPr>
          </a:lstStyle>
          <a:p>
            <a:pPr>
              <a:defRPr/>
            </a:pPr>
            <a:fld id="{9E5B62E5-C532-4E27-BB48-F6EABBB9BC43}" type="slidenum">
              <a:rPr lang="nn-NO"/>
              <a:pPr>
                <a:defRPr/>
              </a:pPr>
              <a:t>‹#›</a:t>
            </a:fld>
            <a:endParaRPr lang="nn-NO" dirty="0"/>
          </a:p>
        </p:txBody>
      </p:sp>
    </p:spTree>
    <p:extLst>
      <p:ext uri="{BB962C8B-B14F-4D97-AF65-F5344CB8AC3E}">
        <p14:creationId xmlns:p14="http://schemas.microsoft.com/office/powerpoint/2010/main" val="7856568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591B3200-5408-4877-B2F7-2C62C8CC8222}"/>
              </a:ext>
            </a:extLst>
          </p:cNvPr>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52" imgH="321" progId="TCLayout.ActiveDocument.1">
                  <p:embed/>
                </p:oleObj>
              </mc:Choice>
              <mc:Fallback>
                <p:oleObj name="think-cell Slide" r:id="rId3" imgW="352" imgH="321" progId="TCLayout.ActiveDocument.1">
                  <p:embed/>
                  <p:pic>
                    <p:nvPicPr>
                      <p:cNvPr id="5" name="Object 4" hidden="1">
                        <a:extLst>
                          <a:ext uri="{FF2B5EF4-FFF2-40B4-BE49-F238E27FC236}">
                            <a16:creationId xmlns:a16="http://schemas.microsoft.com/office/drawing/2014/main" id="{591B3200-5408-4877-B2F7-2C62C8CC8222}"/>
                          </a:ext>
                        </a:extLst>
                      </p:cNvPr>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3" name="Content Placeholder 2"/>
          <p:cNvSpPr>
            <a:spLocks noGrp="1"/>
          </p:cNvSpPr>
          <p:nvPr>
            <p:ph idx="1"/>
          </p:nvPr>
        </p:nvSpPr>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lysbildenummer 5"/>
          <p:cNvSpPr>
            <a:spLocks noGrp="1"/>
          </p:cNvSpPr>
          <p:nvPr>
            <p:ph type="sldNum" sz="quarter" idx="10"/>
          </p:nvPr>
        </p:nvSpPr>
        <p:spPr/>
        <p:txBody>
          <a:bodyPr/>
          <a:lstStyle>
            <a:lvl1pPr>
              <a:defRPr/>
            </a:lvl1pPr>
          </a:lstStyle>
          <a:p>
            <a:pPr>
              <a:defRPr/>
            </a:pPr>
            <a:fld id="{ADA9613B-273D-4E6A-BCF9-2439ACB3F384}" type="slidenum">
              <a:rPr lang="nn-NO"/>
              <a:pPr>
                <a:defRPr/>
              </a:pPr>
              <a:t>‹#›</a:t>
            </a:fld>
            <a:endParaRPr lang="nn-NO" dirty="0"/>
          </a:p>
        </p:txBody>
      </p:sp>
    </p:spTree>
    <p:extLst>
      <p:ext uri="{BB962C8B-B14F-4D97-AF65-F5344CB8AC3E}">
        <p14:creationId xmlns:p14="http://schemas.microsoft.com/office/powerpoint/2010/main" val="1611594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50661B52-4079-445A-B579-F4D707E36C0F}"/>
              </a:ext>
            </a:extLst>
          </p:cNvPr>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52" imgH="321" progId="TCLayout.ActiveDocument.1">
                  <p:embed/>
                </p:oleObj>
              </mc:Choice>
              <mc:Fallback>
                <p:oleObj name="think-cell Slide" r:id="rId3" imgW="352" imgH="321" progId="TCLayout.ActiveDocument.1">
                  <p:embed/>
                  <p:pic>
                    <p:nvPicPr>
                      <p:cNvPr id="6" name="Object 5" hidden="1">
                        <a:extLst>
                          <a:ext uri="{FF2B5EF4-FFF2-40B4-BE49-F238E27FC236}">
                            <a16:creationId xmlns:a16="http://schemas.microsoft.com/office/drawing/2014/main" id="{50661B52-4079-445A-B579-F4D707E36C0F}"/>
                          </a:ext>
                        </a:extLst>
                      </p:cNvPr>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b="0">
                <a:solidFill>
                  <a:srgbClr val="000000"/>
                </a:solidFill>
              </a:defRPr>
            </a:lvl1pPr>
          </a:lstStyle>
          <a:p>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3" name="Content Placeholder 2"/>
          <p:cNvSpPr>
            <a:spLocks noGrp="1"/>
          </p:cNvSpPr>
          <p:nvPr>
            <p:ph sz="half" idx="1"/>
          </p:nvPr>
        </p:nvSpPr>
        <p:spPr>
          <a:xfrm>
            <a:off x="457200" y="914400"/>
            <a:ext cx="4038600" cy="5211764"/>
          </a:xfrm>
        </p:spPr>
        <p:txBody>
          <a:bodyPr/>
          <a:lstStyle>
            <a:lvl1pPr>
              <a:buFont typeface="Arial"/>
              <a:buChar char="•"/>
              <a:defRPr sz="2000"/>
            </a:lvl1pPr>
            <a:lvl2pPr>
              <a:buFont typeface="Arial"/>
              <a:buChar char="•"/>
              <a:defRPr sz="1800"/>
            </a:lvl2pPr>
            <a:lvl3pPr>
              <a:buFont typeface="Arial"/>
              <a:buChar char="•"/>
              <a:defRPr sz="2000"/>
            </a:lvl3pPr>
            <a:lvl4pPr>
              <a:buFont typeface="Arial"/>
              <a:buChar char="•"/>
              <a:defRPr sz="1800"/>
            </a:lvl4pPr>
            <a:lvl5pPr>
              <a:buFont typeface="Arial"/>
              <a:buChar char="•"/>
              <a:defRPr sz="1800"/>
            </a:lvl5pPr>
            <a:lvl6pPr>
              <a:defRPr sz="1800"/>
            </a:lvl6pPr>
            <a:lvl7pPr>
              <a:defRPr sz="1800"/>
            </a:lvl7pPr>
            <a:lvl8pPr>
              <a:defRPr sz="1800"/>
            </a:lvl8pPr>
            <a:lvl9pPr>
              <a:defRPr sz="1800"/>
            </a:lvl9pPr>
          </a:lstStyle>
          <a:p>
            <a:pPr lvl="0"/>
            <a:r>
              <a:rPr lang="nb-NO" dirty="0" err="1"/>
              <a:t>Click</a:t>
            </a:r>
            <a:r>
              <a:rPr lang="nb-NO" dirty="0"/>
              <a:t> to </a:t>
            </a:r>
            <a:r>
              <a:rPr lang="nb-NO" dirty="0" err="1"/>
              <a:t>edit</a:t>
            </a:r>
            <a:r>
              <a:rPr lang="nb-NO" dirty="0"/>
              <a:t> Master </a:t>
            </a:r>
            <a:r>
              <a:rPr lang="nb-NO" dirty="0" err="1"/>
              <a:t>text</a:t>
            </a:r>
            <a:r>
              <a:rPr lang="nb-NO" dirty="0"/>
              <a:t> </a:t>
            </a:r>
            <a:r>
              <a:rPr lang="nb-NO" dirty="0" err="1"/>
              <a:t>styles</a:t>
            </a:r>
            <a:endParaRPr lang="nb-NO" dirty="0"/>
          </a:p>
          <a:p>
            <a:pPr lvl="1"/>
            <a:r>
              <a:rPr lang="nb-NO" dirty="0" err="1"/>
              <a:t>Second</a:t>
            </a:r>
            <a:r>
              <a:rPr lang="nb-NO" dirty="0"/>
              <a:t> </a:t>
            </a:r>
            <a:r>
              <a:rPr lang="nb-NO" dirty="0" err="1"/>
              <a:t>level</a:t>
            </a:r>
            <a:endParaRPr lang="nb-NO" dirty="0"/>
          </a:p>
          <a:p>
            <a:pPr lvl="2"/>
            <a:r>
              <a:rPr lang="nb-NO" dirty="0" err="1"/>
              <a:t>Third</a:t>
            </a:r>
            <a:r>
              <a:rPr lang="nb-NO" dirty="0"/>
              <a:t> </a:t>
            </a:r>
            <a:r>
              <a:rPr lang="nb-NO" dirty="0" err="1"/>
              <a:t>level</a:t>
            </a:r>
            <a:endParaRPr lang="nb-NO" dirty="0"/>
          </a:p>
          <a:p>
            <a:pPr lvl="3"/>
            <a:r>
              <a:rPr lang="nb-NO" dirty="0" err="1"/>
              <a:t>Fourth</a:t>
            </a:r>
            <a:r>
              <a:rPr lang="nb-NO" dirty="0"/>
              <a:t> </a:t>
            </a:r>
            <a:r>
              <a:rPr lang="nb-NO" dirty="0" err="1"/>
              <a:t>level</a:t>
            </a:r>
            <a:endParaRPr lang="nb-NO" dirty="0"/>
          </a:p>
          <a:p>
            <a:pPr lvl="4"/>
            <a:r>
              <a:rPr lang="nb-NO" dirty="0" err="1"/>
              <a:t>Fifth</a:t>
            </a:r>
            <a:r>
              <a:rPr lang="nb-NO" dirty="0"/>
              <a:t> </a:t>
            </a:r>
            <a:r>
              <a:rPr lang="nb-NO" dirty="0" err="1"/>
              <a:t>level</a:t>
            </a:r>
            <a:endParaRPr lang="nb-NO" dirty="0"/>
          </a:p>
        </p:txBody>
      </p:sp>
      <p:sp>
        <p:nvSpPr>
          <p:cNvPr id="4" name="Content Placeholder 3"/>
          <p:cNvSpPr>
            <a:spLocks noGrp="1"/>
          </p:cNvSpPr>
          <p:nvPr>
            <p:ph sz="half" idx="2"/>
          </p:nvPr>
        </p:nvSpPr>
        <p:spPr>
          <a:xfrm>
            <a:off x="4648200" y="914400"/>
            <a:ext cx="4038600" cy="5211763"/>
          </a:xfrm>
        </p:spPr>
        <p:txBody>
          <a:bodyPr/>
          <a:lstStyle>
            <a:lvl1pPr>
              <a:buFont typeface="Arial"/>
              <a:buChar char="•"/>
              <a:defRPr sz="2000"/>
            </a:lvl1pPr>
            <a:lvl2pPr>
              <a:buFont typeface="Arial"/>
              <a:buChar char="•"/>
              <a:defRPr sz="1800"/>
            </a:lvl2pPr>
            <a:lvl3pPr>
              <a:buFont typeface="Arial"/>
              <a:buChar char="•"/>
              <a:defRPr sz="1800"/>
            </a:lvl3pPr>
            <a:lvl4pPr>
              <a:buFont typeface="Arial"/>
              <a:buChar char="•"/>
              <a:defRPr sz="1800"/>
            </a:lvl4pPr>
            <a:lvl5pPr>
              <a:buFont typeface="Arial"/>
              <a:buChar char="•"/>
              <a:defRPr sz="1800"/>
            </a:lvl5pPr>
            <a:lvl6pPr>
              <a:defRPr sz="1800"/>
            </a:lvl6pPr>
            <a:lvl7pPr>
              <a:defRPr sz="1800"/>
            </a:lvl7pPr>
            <a:lvl8pPr>
              <a:defRPr sz="1800"/>
            </a:lvl8pPr>
            <a:lvl9pPr>
              <a:defRPr sz="1800"/>
            </a:lvl9pPr>
          </a:lstStyle>
          <a:p>
            <a:pPr lvl="0"/>
            <a:r>
              <a:rPr lang="nb-NO" dirty="0" err="1"/>
              <a:t>Click</a:t>
            </a:r>
            <a:r>
              <a:rPr lang="nb-NO" dirty="0"/>
              <a:t> to </a:t>
            </a:r>
            <a:r>
              <a:rPr lang="nb-NO" dirty="0" err="1"/>
              <a:t>edit</a:t>
            </a:r>
            <a:r>
              <a:rPr lang="nb-NO" dirty="0"/>
              <a:t> Master </a:t>
            </a:r>
            <a:r>
              <a:rPr lang="nb-NO" dirty="0" err="1"/>
              <a:t>text</a:t>
            </a:r>
            <a:r>
              <a:rPr lang="nb-NO" dirty="0"/>
              <a:t> </a:t>
            </a:r>
            <a:r>
              <a:rPr lang="nb-NO" dirty="0" err="1"/>
              <a:t>styles</a:t>
            </a:r>
            <a:endParaRPr lang="nb-NO" dirty="0"/>
          </a:p>
          <a:p>
            <a:pPr lvl="1"/>
            <a:r>
              <a:rPr lang="nb-NO" dirty="0" err="1"/>
              <a:t>Second</a:t>
            </a:r>
            <a:r>
              <a:rPr lang="nb-NO" dirty="0"/>
              <a:t> </a:t>
            </a:r>
            <a:r>
              <a:rPr lang="nb-NO" dirty="0" err="1"/>
              <a:t>level</a:t>
            </a:r>
            <a:endParaRPr lang="nb-NO" dirty="0"/>
          </a:p>
          <a:p>
            <a:pPr lvl="2"/>
            <a:r>
              <a:rPr lang="nb-NO" dirty="0" err="1"/>
              <a:t>Third</a:t>
            </a:r>
            <a:r>
              <a:rPr lang="nb-NO" dirty="0"/>
              <a:t> </a:t>
            </a:r>
            <a:r>
              <a:rPr lang="nb-NO" dirty="0" err="1"/>
              <a:t>level</a:t>
            </a:r>
            <a:endParaRPr lang="nb-NO" dirty="0"/>
          </a:p>
          <a:p>
            <a:pPr lvl="3"/>
            <a:r>
              <a:rPr lang="nb-NO" dirty="0" err="1"/>
              <a:t>Fourth</a:t>
            </a:r>
            <a:r>
              <a:rPr lang="nb-NO" dirty="0"/>
              <a:t> </a:t>
            </a:r>
            <a:r>
              <a:rPr lang="nb-NO" dirty="0" err="1"/>
              <a:t>level</a:t>
            </a:r>
            <a:endParaRPr lang="nb-NO" dirty="0"/>
          </a:p>
          <a:p>
            <a:pPr lvl="4"/>
            <a:r>
              <a:rPr lang="nb-NO" dirty="0" err="1"/>
              <a:t>Fifth</a:t>
            </a:r>
            <a:r>
              <a:rPr lang="nb-NO" dirty="0"/>
              <a:t> </a:t>
            </a:r>
            <a:r>
              <a:rPr lang="nb-NO" dirty="0" err="1"/>
              <a:t>level</a:t>
            </a:r>
            <a:endParaRPr lang="nb-NO" dirty="0"/>
          </a:p>
        </p:txBody>
      </p:sp>
      <p:sp>
        <p:nvSpPr>
          <p:cNvPr id="5" name="Plassholder for lysbildenummer 5"/>
          <p:cNvSpPr>
            <a:spLocks noGrp="1"/>
          </p:cNvSpPr>
          <p:nvPr>
            <p:ph type="sldNum" sz="quarter" idx="10"/>
          </p:nvPr>
        </p:nvSpPr>
        <p:spPr/>
        <p:txBody>
          <a:bodyPr/>
          <a:lstStyle>
            <a:lvl1pPr>
              <a:defRPr/>
            </a:lvl1pPr>
          </a:lstStyle>
          <a:p>
            <a:pPr>
              <a:defRPr/>
            </a:pPr>
            <a:fld id="{A0891E31-6AF8-4039-AEAA-D955D20E4096}" type="slidenum">
              <a:rPr lang="nn-NO"/>
              <a:pPr>
                <a:defRPr/>
              </a:pPr>
              <a:t>‹#›</a:t>
            </a:fld>
            <a:endParaRPr lang="nn-NO" dirty="0"/>
          </a:p>
        </p:txBody>
      </p:sp>
    </p:spTree>
    <p:extLst>
      <p:ext uri="{BB962C8B-B14F-4D97-AF65-F5344CB8AC3E}">
        <p14:creationId xmlns:p14="http://schemas.microsoft.com/office/powerpoint/2010/main" val="4208451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609600" y="1295400"/>
            <a:ext cx="7924800" cy="4953000"/>
          </a:xfrm>
        </p:spPr>
        <p:txBody>
          <a:bodyPr/>
          <a:lstStyle/>
          <a:p>
            <a:pPr lvl="0"/>
            <a:endParaRPr lang="nb-NO" noProof="0"/>
          </a:p>
        </p:txBody>
      </p:sp>
      <p:sp>
        <p:nvSpPr>
          <p:cNvPr id="3" name="Plassholder for lysbildenummer 5"/>
          <p:cNvSpPr>
            <a:spLocks noGrp="1"/>
          </p:cNvSpPr>
          <p:nvPr>
            <p:ph type="sldNum" sz="quarter" idx="14"/>
          </p:nvPr>
        </p:nvSpPr>
        <p:spPr/>
        <p:txBody>
          <a:bodyPr/>
          <a:lstStyle>
            <a:lvl1pPr>
              <a:defRPr/>
            </a:lvl1pPr>
          </a:lstStyle>
          <a:p>
            <a:pPr>
              <a:defRPr/>
            </a:pPr>
            <a:fld id="{5D25FCB4-5374-421D-8C14-3084CEB613E1}" type="slidenum">
              <a:rPr lang="nn-NO"/>
              <a:pPr>
                <a:defRPr/>
              </a:pPr>
              <a:t>‹#›</a:t>
            </a:fld>
            <a:endParaRPr lang="nn-NO" dirty="0"/>
          </a:p>
        </p:txBody>
      </p:sp>
    </p:spTree>
    <p:extLst>
      <p:ext uri="{BB962C8B-B14F-4D97-AF65-F5344CB8AC3E}">
        <p14:creationId xmlns:p14="http://schemas.microsoft.com/office/powerpoint/2010/main" val="38921363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tel og innhold">
    <p:spTree>
      <p:nvGrpSpPr>
        <p:cNvPr id="1" name=""/>
        <p:cNvGrpSpPr/>
        <p:nvPr/>
      </p:nvGrpSpPr>
      <p:grpSpPr>
        <a:xfrm>
          <a:off x="0" y="0"/>
          <a:ext cx="0" cy="0"/>
          <a:chOff x="0" y="0"/>
          <a:chExt cx="0" cy="0"/>
        </a:xfrm>
      </p:grpSpPr>
      <p:sp>
        <p:nvSpPr>
          <p:cNvPr id="3" name="Plassholder for innhold 2"/>
          <p:cNvSpPr>
            <a:spLocks noGrp="1"/>
          </p:cNvSpPr>
          <p:nvPr>
            <p:ph idx="1"/>
          </p:nvPr>
        </p:nvSpPr>
        <p:spPr>
          <a:xfrm>
            <a:off x="720000" y="1220755"/>
            <a:ext cx="7668000" cy="4137324"/>
          </a:xfrm>
        </p:spPr>
        <p:txBody>
          <a:bodyPr/>
          <a:lstStyle>
            <a:lvl1pPr marL="230400">
              <a:defRPr sz="1400"/>
            </a:lvl1pPr>
            <a:lvl2pPr>
              <a:defRPr sz="1400"/>
            </a:lvl2pPr>
            <a:lvl3pPr>
              <a:defRPr sz="1400"/>
            </a:lvl3pPr>
            <a:lvl4pPr>
              <a:defRPr sz="1400"/>
            </a:lvl4pPr>
            <a:lvl5pPr marL="1692000" indent="-228574">
              <a:buSzPct val="100000"/>
              <a:buFontTx/>
              <a:buBlip>
                <a:blip r:embed="rId2"/>
              </a:buBlip>
              <a:defRPr sz="1400"/>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Tittel 1"/>
          <p:cNvSpPr>
            <a:spLocks noGrp="1"/>
          </p:cNvSpPr>
          <p:nvPr>
            <p:ph type="title"/>
          </p:nvPr>
        </p:nvSpPr>
        <p:spPr>
          <a:xfrm>
            <a:off x="720000" y="182400"/>
            <a:ext cx="7668000" cy="750533"/>
          </a:xfrm>
        </p:spPr>
        <p:txBody>
          <a:bodyPr/>
          <a:lstStyle/>
          <a:p>
            <a:r>
              <a:rPr lang="nb-NO" dirty="0"/>
              <a:t>Klikk for å redigere tittelstil</a:t>
            </a:r>
          </a:p>
        </p:txBody>
      </p:sp>
    </p:spTree>
    <p:extLst>
      <p:ext uri="{BB962C8B-B14F-4D97-AF65-F5344CB8AC3E}">
        <p14:creationId xmlns:p14="http://schemas.microsoft.com/office/powerpoint/2010/main" val="41725193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2" name="Date Placeholder 3"/>
          <p:cNvSpPr>
            <a:spLocks noGrp="1"/>
          </p:cNvSpPr>
          <p:nvPr>
            <p:ph type="dt" sz="half" idx="10"/>
            <p:custDataLst>
              <p:tags r:id="rId1"/>
            </p:custDataLst>
          </p:nvPr>
        </p:nvSpPr>
        <p:spPr>
          <a:xfrm>
            <a:off x="457200" y="6356350"/>
            <a:ext cx="2133600" cy="365125"/>
          </a:xfrm>
          <a:prstGeom prst="rect">
            <a:avLst/>
          </a:prstGeom>
        </p:spPr>
        <p:txBody>
          <a:bodyPr/>
          <a:lstStyle>
            <a:lvl1pPr>
              <a:defRPr/>
            </a:lvl1pPr>
          </a:lstStyle>
          <a:p>
            <a:pPr>
              <a:defRPr/>
            </a:pPr>
            <a:endParaRPr lang="nb-NO">
              <a:solidFill>
                <a:srgbClr val="000000"/>
              </a:solidFill>
              <a:ea typeface="ＭＳ Ｐゴシック" charset="-128"/>
            </a:endParaRPr>
          </a:p>
        </p:txBody>
      </p:sp>
    </p:spTree>
    <p:extLst>
      <p:ext uri="{BB962C8B-B14F-4D97-AF65-F5344CB8AC3E}">
        <p14:creationId xmlns:p14="http://schemas.microsoft.com/office/powerpoint/2010/main" val="25297620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1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err="1"/>
              <a:t>Click</a:t>
            </a:r>
            <a:r>
              <a:rPr lang="nb-NO" dirty="0"/>
              <a:t> to </a:t>
            </a:r>
            <a:r>
              <a:rPr lang="nb-NO" dirty="0" err="1"/>
              <a:t>edit</a:t>
            </a:r>
            <a:r>
              <a:rPr lang="nb-NO" dirty="0"/>
              <a:t> Master </a:t>
            </a:r>
            <a:r>
              <a:rPr lang="nb-NO" dirty="0" err="1"/>
              <a:t>subtitle</a:t>
            </a:r>
            <a:r>
              <a:rPr lang="nb-NO" dirty="0"/>
              <a:t> </a:t>
            </a:r>
            <a:r>
              <a:rPr lang="nb-NO" dirty="0" err="1"/>
              <a:t>style</a:t>
            </a:r>
            <a:endParaRPr lang="nb-NO" dirty="0"/>
          </a:p>
        </p:txBody>
      </p:sp>
    </p:spTree>
    <p:extLst>
      <p:ext uri="{BB962C8B-B14F-4D97-AF65-F5344CB8AC3E}">
        <p14:creationId xmlns:p14="http://schemas.microsoft.com/office/powerpoint/2010/main" val="3294368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609600" y="1295400"/>
            <a:ext cx="7924800" cy="4953000"/>
          </a:xfrm>
        </p:spPr>
        <p:txBody>
          <a:bodyPr/>
          <a:lstStyle/>
          <a:p>
            <a:pPr lvl="0"/>
            <a:r>
              <a:rPr lang="en-US" noProof="0" dirty="0"/>
              <a:t>Click icon to add picture</a:t>
            </a:r>
            <a:endParaRPr lang="nb-NO" noProof="0"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3" name="Content Placeholder 2"/>
          <p:cNvSpPr>
            <a:spLocks noGrp="1"/>
          </p:cNvSpPr>
          <p:nvPr>
            <p:ph idx="1"/>
          </p:nvPr>
        </p:nvSpPr>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Tree>
    <p:extLst>
      <p:ext uri="{BB962C8B-B14F-4D97-AF65-F5344CB8AC3E}">
        <p14:creationId xmlns:p14="http://schemas.microsoft.com/office/powerpoint/2010/main" val="37642880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rgbClr val="000000"/>
                </a:solidFill>
              </a:defRPr>
            </a:lvl1pPr>
          </a:lstStyle>
          <a:p>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3" name="Content Placeholder 2"/>
          <p:cNvSpPr>
            <a:spLocks noGrp="1"/>
          </p:cNvSpPr>
          <p:nvPr>
            <p:ph sz="half" idx="1"/>
          </p:nvPr>
        </p:nvSpPr>
        <p:spPr>
          <a:xfrm>
            <a:off x="457200" y="914400"/>
            <a:ext cx="4038600" cy="5211764"/>
          </a:xfrm>
        </p:spPr>
        <p:txBody>
          <a:bodyPr/>
          <a:lstStyle>
            <a:lvl1pPr>
              <a:buFont typeface="Arial"/>
              <a:buChar char="•"/>
              <a:defRPr sz="2000"/>
            </a:lvl1pPr>
            <a:lvl2pPr>
              <a:buFont typeface="Arial"/>
              <a:buChar char="•"/>
              <a:defRPr sz="1800"/>
            </a:lvl2pPr>
            <a:lvl3pPr>
              <a:buFont typeface="Arial"/>
              <a:buChar char="•"/>
              <a:defRPr sz="2000"/>
            </a:lvl3pPr>
            <a:lvl4pPr>
              <a:buFont typeface="Arial"/>
              <a:buChar char="•"/>
              <a:defRPr sz="1800"/>
            </a:lvl4pPr>
            <a:lvl5pPr>
              <a:buFont typeface="Arial"/>
              <a:buChar char="•"/>
              <a:defRPr sz="1800"/>
            </a:lvl5pPr>
            <a:lvl6pPr>
              <a:defRPr sz="1800"/>
            </a:lvl6pPr>
            <a:lvl7pPr>
              <a:defRPr sz="1800"/>
            </a:lvl7pPr>
            <a:lvl8pPr>
              <a:defRPr sz="1800"/>
            </a:lvl8pPr>
            <a:lvl9pPr>
              <a:defRPr sz="1800"/>
            </a:lvl9pPr>
          </a:lstStyle>
          <a:p>
            <a:pPr lvl="0"/>
            <a:r>
              <a:rPr lang="nb-NO" dirty="0" err="1"/>
              <a:t>Click</a:t>
            </a:r>
            <a:r>
              <a:rPr lang="nb-NO" dirty="0"/>
              <a:t> to </a:t>
            </a:r>
            <a:r>
              <a:rPr lang="nb-NO" dirty="0" err="1"/>
              <a:t>edit</a:t>
            </a:r>
            <a:r>
              <a:rPr lang="nb-NO" dirty="0"/>
              <a:t> Master </a:t>
            </a:r>
            <a:r>
              <a:rPr lang="nb-NO" dirty="0" err="1"/>
              <a:t>text</a:t>
            </a:r>
            <a:r>
              <a:rPr lang="nb-NO" dirty="0"/>
              <a:t> </a:t>
            </a:r>
            <a:r>
              <a:rPr lang="nb-NO" dirty="0" err="1"/>
              <a:t>styles</a:t>
            </a:r>
            <a:endParaRPr lang="nb-NO" dirty="0"/>
          </a:p>
          <a:p>
            <a:pPr lvl="1"/>
            <a:r>
              <a:rPr lang="nb-NO" dirty="0" err="1"/>
              <a:t>Second</a:t>
            </a:r>
            <a:r>
              <a:rPr lang="nb-NO" dirty="0"/>
              <a:t> </a:t>
            </a:r>
            <a:r>
              <a:rPr lang="nb-NO" dirty="0" err="1"/>
              <a:t>level</a:t>
            </a:r>
            <a:endParaRPr lang="nb-NO" dirty="0"/>
          </a:p>
          <a:p>
            <a:pPr lvl="2"/>
            <a:r>
              <a:rPr lang="nb-NO" dirty="0" err="1"/>
              <a:t>Third</a:t>
            </a:r>
            <a:r>
              <a:rPr lang="nb-NO" dirty="0"/>
              <a:t> </a:t>
            </a:r>
            <a:r>
              <a:rPr lang="nb-NO" dirty="0" err="1"/>
              <a:t>level</a:t>
            </a:r>
            <a:endParaRPr lang="nb-NO" dirty="0"/>
          </a:p>
          <a:p>
            <a:pPr lvl="3"/>
            <a:r>
              <a:rPr lang="nb-NO" dirty="0" err="1"/>
              <a:t>Fourth</a:t>
            </a:r>
            <a:r>
              <a:rPr lang="nb-NO" dirty="0"/>
              <a:t> </a:t>
            </a:r>
            <a:r>
              <a:rPr lang="nb-NO" dirty="0" err="1"/>
              <a:t>level</a:t>
            </a:r>
            <a:endParaRPr lang="nb-NO" dirty="0"/>
          </a:p>
          <a:p>
            <a:pPr lvl="4"/>
            <a:r>
              <a:rPr lang="nb-NO" dirty="0" err="1"/>
              <a:t>Fifth</a:t>
            </a:r>
            <a:r>
              <a:rPr lang="nb-NO" dirty="0"/>
              <a:t> </a:t>
            </a:r>
            <a:r>
              <a:rPr lang="nb-NO" dirty="0" err="1"/>
              <a:t>level</a:t>
            </a:r>
            <a:endParaRPr lang="nb-NO" dirty="0"/>
          </a:p>
        </p:txBody>
      </p:sp>
      <p:sp>
        <p:nvSpPr>
          <p:cNvPr id="4" name="Content Placeholder 3"/>
          <p:cNvSpPr>
            <a:spLocks noGrp="1"/>
          </p:cNvSpPr>
          <p:nvPr>
            <p:ph sz="half" idx="2"/>
          </p:nvPr>
        </p:nvSpPr>
        <p:spPr>
          <a:xfrm>
            <a:off x="4648200" y="914400"/>
            <a:ext cx="4038600" cy="5211763"/>
          </a:xfrm>
        </p:spPr>
        <p:txBody>
          <a:bodyPr/>
          <a:lstStyle>
            <a:lvl1pPr>
              <a:buFont typeface="Arial"/>
              <a:buChar char="•"/>
              <a:defRPr sz="2000"/>
            </a:lvl1pPr>
            <a:lvl2pPr>
              <a:buFont typeface="Arial"/>
              <a:buChar char="•"/>
              <a:defRPr sz="1800"/>
            </a:lvl2pPr>
            <a:lvl3pPr>
              <a:buFont typeface="Arial"/>
              <a:buChar char="•"/>
              <a:defRPr sz="1800"/>
            </a:lvl3pPr>
            <a:lvl4pPr>
              <a:buFont typeface="Arial"/>
              <a:buChar char="•"/>
              <a:defRPr sz="1800"/>
            </a:lvl4pPr>
            <a:lvl5pPr>
              <a:buFont typeface="Arial"/>
              <a:buChar char="•"/>
              <a:defRPr sz="1800"/>
            </a:lvl5pPr>
            <a:lvl6pPr>
              <a:defRPr sz="1800"/>
            </a:lvl6pPr>
            <a:lvl7pPr>
              <a:defRPr sz="1800"/>
            </a:lvl7pPr>
            <a:lvl8pPr>
              <a:defRPr sz="1800"/>
            </a:lvl8pPr>
            <a:lvl9pPr>
              <a:defRPr sz="1800"/>
            </a:lvl9pPr>
          </a:lstStyle>
          <a:p>
            <a:pPr lvl="0"/>
            <a:r>
              <a:rPr lang="nb-NO" dirty="0" err="1"/>
              <a:t>Click</a:t>
            </a:r>
            <a:r>
              <a:rPr lang="nb-NO" dirty="0"/>
              <a:t> to </a:t>
            </a:r>
            <a:r>
              <a:rPr lang="nb-NO" dirty="0" err="1"/>
              <a:t>edit</a:t>
            </a:r>
            <a:r>
              <a:rPr lang="nb-NO" dirty="0"/>
              <a:t> Master </a:t>
            </a:r>
            <a:r>
              <a:rPr lang="nb-NO" dirty="0" err="1"/>
              <a:t>text</a:t>
            </a:r>
            <a:r>
              <a:rPr lang="nb-NO" dirty="0"/>
              <a:t> </a:t>
            </a:r>
            <a:r>
              <a:rPr lang="nb-NO" dirty="0" err="1"/>
              <a:t>styles</a:t>
            </a:r>
            <a:endParaRPr lang="nb-NO" dirty="0"/>
          </a:p>
          <a:p>
            <a:pPr lvl="1"/>
            <a:r>
              <a:rPr lang="nb-NO" dirty="0" err="1"/>
              <a:t>Second</a:t>
            </a:r>
            <a:r>
              <a:rPr lang="nb-NO" dirty="0"/>
              <a:t> </a:t>
            </a:r>
            <a:r>
              <a:rPr lang="nb-NO" dirty="0" err="1"/>
              <a:t>level</a:t>
            </a:r>
            <a:endParaRPr lang="nb-NO" dirty="0"/>
          </a:p>
          <a:p>
            <a:pPr lvl="2"/>
            <a:r>
              <a:rPr lang="nb-NO" dirty="0" err="1"/>
              <a:t>Third</a:t>
            </a:r>
            <a:r>
              <a:rPr lang="nb-NO" dirty="0"/>
              <a:t> </a:t>
            </a:r>
            <a:r>
              <a:rPr lang="nb-NO" dirty="0" err="1"/>
              <a:t>level</a:t>
            </a:r>
            <a:endParaRPr lang="nb-NO" dirty="0"/>
          </a:p>
          <a:p>
            <a:pPr lvl="3"/>
            <a:r>
              <a:rPr lang="nb-NO" dirty="0" err="1"/>
              <a:t>Fourth</a:t>
            </a:r>
            <a:r>
              <a:rPr lang="nb-NO" dirty="0"/>
              <a:t> </a:t>
            </a:r>
            <a:r>
              <a:rPr lang="nb-NO" dirty="0" err="1"/>
              <a:t>level</a:t>
            </a:r>
            <a:endParaRPr lang="nb-NO" dirty="0"/>
          </a:p>
          <a:p>
            <a:pPr lvl="4"/>
            <a:r>
              <a:rPr lang="nb-NO" dirty="0" err="1"/>
              <a:t>Fifth</a:t>
            </a:r>
            <a:r>
              <a:rPr lang="nb-NO" dirty="0"/>
              <a:t> </a:t>
            </a:r>
            <a:r>
              <a:rPr lang="nb-NO" dirty="0" err="1"/>
              <a:t>level</a:t>
            </a:r>
            <a:endParaRPr lang="nb-NO" dirty="0"/>
          </a:p>
        </p:txBody>
      </p:sp>
    </p:spTree>
    <p:extLst>
      <p:ext uri="{BB962C8B-B14F-4D97-AF65-F5344CB8AC3E}">
        <p14:creationId xmlns:p14="http://schemas.microsoft.com/office/powerpoint/2010/main" val="10489735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609600" y="1295400"/>
            <a:ext cx="7924800" cy="4953000"/>
          </a:xfrm>
        </p:spPr>
        <p:txBody>
          <a:bodyPr/>
          <a:lstStyle/>
          <a:p>
            <a:pPr lvl="0"/>
            <a:endParaRPr lang="nb-NO" noProof="0" dirty="0"/>
          </a:p>
        </p:txBody>
      </p:sp>
    </p:spTree>
    <p:extLst>
      <p:ext uri="{BB962C8B-B14F-4D97-AF65-F5344CB8AC3E}">
        <p14:creationId xmlns:p14="http://schemas.microsoft.com/office/powerpoint/2010/main" val="34316020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omt">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609600" y="1295400"/>
            <a:ext cx="7924800" cy="4953000"/>
          </a:xfrm>
        </p:spPr>
        <p:txBody>
          <a:bodyPr/>
          <a:lstStyle/>
          <a:p>
            <a:pPr lvl="0"/>
            <a:r>
              <a:rPr lang="nb-NO" noProof="0" dirty="0"/>
              <a:t>Klikk ikonet for å legge til et bilde</a:t>
            </a:r>
          </a:p>
        </p:txBody>
      </p:sp>
    </p:spTree>
    <p:extLst>
      <p:ext uri="{BB962C8B-B14F-4D97-AF65-F5344CB8AC3E}">
        <p14:creationId xmlns:p14="http://schemas.microsoft.com/office/powerpoint/2010/main" val="23795566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TITTEL OG TEKST MED BULLETS">
    <p:spTree>
      <p:nvGrpSpPr>
        <p:cNvPr id="1" name=""/>
        <p:cNvGrpSpPr/>
        <p:nvPr/>
      </p:nvGrpSpPr>
      <p:grpSpPr>
        <a:xfrm>
          <a:off x="0" y="0"/>
          <a:ext cx="0" cy="0"/>
          <a:chOff x="0" y="0"/>
          <a:chExt cx="0" cy="0"/>
        </a:xfrm>
      </p:grpSpPr>
      <p:sp>
        <p:nvSpPr>
          <p:cNvPr id="2" name="Tittel 1"/>
          <p:cNvSpPr>
            <a:spLocks noGrp="1"/>
          </p:cNvSpPr>
          <p:nvPr>
            <p:ph type="title"/>
          </p:nvPr>
        </p:nvSpPr>
        <p:spPr>
          <a:xfrm>
            <a:off x="987188" y="640211"/>
            <a:ext cx="7168500" cy="446276"/>
          </a:xfrm>
        </p:spPr>
        <p:txBody>
          <a:bodyPr/>
          <a:lstStyle/>
          <a:p>
            <a:r>
              <a:rPr lang="nb-NO"/>
              <a:t>Klikk for å redigere tittelstil</a:t>
            </a:r>
            <a:endParaRPr lang="nb-NO" dirty="0"/>
          </a:p>
        </p:txBody>
      </p:sp>
      <p:sp>
        <p:nvSpPr>
          <p:cNvPr id="7" name="Plassholder for tekst 6"/>
          <p:cNvSpPr>
            <a:spLocks noGrp="1"/>
          </p:cNvSpPr>
          <p:nvPr>
            <p:ph type="body" sz="quarter" idx="13"/>
          </p:nvPr>
        </p:nvSpPr>
        <p:spPr>
          <a:xfrm>
            <a:off x="986731" y="1427084"/>
            <a:ext cx="7169423" cy="4414500"/>
          </a:xfrm>
        </p:spPr>
        <p:txBody>
          <a:bodyPr/>
          <a:lstStyle>
            <a:lvl1pPr>
              <a:spcBef>
                <a:spcPts val="1020"/>
              </a:spcBef>
              <a:defRPr sz="2215">
                <a:solidFill>
                  <a:schemeClr val="accent6"/>
                </a:solidFill>
              </a:defRPr>
            </a:lvl1pPr>
            <a:lvl2pPr>
              <a:spcBef>
                <a:spcPts val="1020"/>
              </a:spcBef>
              <a:buFont typeface="Arial" pitchFamily="34" charset="0"/>
              <a:buChar char="•"/>
              <a:defRPr sz="1846">
                <a:solidFill>
                  <a:schemeClr val="accent6"/>
                </a:solidFill>
              </a:defRPr>
            </a:lvl2pPr>
            <a:lvl3pPr>
              <a:spcBef>
                <a:spcPts val="1020"/>
              </a:spcBef>
              <a:defRPr sz="1846">
                <a:solidFill>
                  <a:schemeClr val="accent6"/>
                </a:solidFill>
              </a:defRPr>
            </a:lvl3pPr>
            <a:lvl4pPr>
              <a:spcBef>
                <a:spcPts val="1020"/>
              </a:spcBef>
              <a:buFont typeface="Arial" pitchFamily="34" charset="0"/>
              <a:buChar char="•"/>
              <a:defRPr sz="1846">
                <a:solidFill>
                  <a:schemeClr val="accent6"/>
                </a:solidFill>
              </a:defRPr>
            </a:lvl4pPr>
            <a:lvl5pPr>
              <a:spcBef>
                <a:spcPts val="1020"/>
              </a:spcBef>
              <a:buFont typeface="Arial" pitchFamily="34" charset="0"/>
              <a:buChar char="•"/>
              <a:defRPr sz="1846">
                <a:solidFill>
                  <a:schemeClr val="accent6"/>
                </a:solidFill>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4" name="Plassholder for lysbildenummer 5">
            <a:extLst>
              <a:ext uri="{FF2B5EF4-FFF2-40B4-BE49-F238E27FC236}">
                <a16:creationId xmlns:a16="http://schemas.microsoft.com/office/drawing/2014/main" id="{51219701-797E-44A5-A296-5CF6FD38C0DA}"/>
              </a:ext>
            </a:extLst>
          </p:cNvPr>
          <p:cNvSpPr>
            <a:spLocks noGrp="1"/>
          </p:cNvSpPr>
          <p:nvPr>
            <p:ph type="sldNum" sz="quarter" idx="14"/>
          </p:nvPr>
        </p:nvSpPr>
        <p:spPr/>
        <p:txBody>
          <a:bodyPr/>
          <a:lstStyle>
            <a:lvl1pPr>
              <a:defRPr/>
            </a:lvl1pPr>
          </a:lstStyle>
          <a:p>
            <a:pPr>
              <a:defRPr/>
            </a:pPr>
            <a:r>
              <a:rPr lang="nb-NO"/>
              <a:t>Page </a:t>
            </a:r>
            <a:fld id="{B84B9EAA-FFBA-4D68-8A76-208ABAD4836F}" type="slidenum">
              <a:rPr lang="nb-NO"/>
              <a:pPr>
                <a:defRPr/>
              </a:pPr>
              <a:t>‹#›</a:t>
            </a:fld>
            <a:endParaRPr lang="nb-NO" dirty="0"/>
          </a:p>
        </p:txBody>
      </p:sp>
    </p:spTree>
    <p:extLst>
      <p:ext uri="{BB962C8B-B14F-4D97-AF65-F5344CB8AC3E}">
        <p14:creationId xmlns:p14="http://schemas.microsoft.com/office/powerpoint/2010/main" val="17370275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1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err="1"/>
              <a:t>Click</a:t>
            </a:r>
            <a:r>
              <a:rPr lang="nb-NO" dirty="0"/>
              <a:t> to </a:t>
            </a:r>
            <a:r>
              <a:rPr lang="nb-NO" dirty="0" err="1"/>
              <a:t>edit</a:t>
            </a:r>
            <a:r>
              <a:rPr lang="nb-NO" dirty="0"/>
              <a:t> Master </a:t>
            </a:r>
            <a:r>
              <a:rPr lang="nb-NO" dirty="0" err="1"/>
              <a:t>subtitle</a:t>
            </a:r>
            <a:r>
              <a:rPr lang="nb-NO" dirty="0"/>
              <a:t> </a:t>
            </a:r>
            <a:r>
              <a:rPr lang="nb-NO" dirty="0" err="1"/>
              <a:t>style</a:t>
            </a:r>
            <a:endParaRPr lang="nb-NO" dirty="0"/>
          </a:p>
        </p:txBody>
      </p:sp>
    </p:spTree>
    <p:extLst>
      <p:ext uri="{BB962C8B-B14F-4D97-AF65-F5344CB8AC3E}">
        <p14:creationId xmlns:p14="http://schemas.microsoft.com/office/powerpoint/2010/main" val="406331485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3" name="Content Placeholder 2"/>
          <p:cNvSpPr>
            <a:spLocks noGrp="1"/>
          </p:cNvSpPr>
          <p:nvPr>
            <p:ph idx="1"/>
          </p:nvPr>
        </p:nvSpPr>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Tree>
    <p:extLst>
      <p:ext uri="{BB962C8B-B14F-4D97-AF65-F5344CB8AC3E}">
        <p14:creationId xmlns:p14="http://schemas.microsoft.com/office/powerpoint/2010/main" val="2578922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rgbClr val="000000"/>
                </a:solidFill>
              </a:defRPr>
            </a:lvl1pPr>
          </a:lstStyle>
          <a:p>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3" name="Content Placeholder 2"/>
          <p:cNvSpPr>
            <a:spLocks noGrp="1"/>
          </p:cNvSpPr>
          <p:nvPr>
            <p:ph sz="half" idx="1"/>
          </p:nvPr>
        </p:nvSpPr>
        <p:spPr>
          <a:xfrm>
            <a:off x="457200" y="914400"/>
            <a:ext cx="4038600" cy="5211764"/>
          </a:xfrm>
        </p:spPr>
        <p:txBody>
          <a:bodyPr/>
          <a:lstStyle>
            <a:lvl1pPr>
              <a:buFont typeface="Arial"/>
              <a:buChar char="•"/>
              <a:defRPr sz="2000"/>
            </a:lvl1pPr>
            <a:lvl2pPr>
              <a:buFont typeface="Arial"/>
              <a:buChar char="•"/>
              <a:defRPr sz="1800"/>
            </a:lvl2pPr>
            <a:lvl3pPr>
              <a:buFont typeface="Arial"/>
              <a:buChar char="•"/>
              <a:defRPr sz="2000"/>
            </a:lvl3pPr>
            <a:lvl4pPr>
              <a:buFont typeface="Arial"/>
              <a:buChar char="•"/>
              <a:defRPr sz="1800"/>
            </a:lvl4pPr>
            <a:lvl5pPr>
              <a:buFont typeface="Arial"/>
              <a:buChar char="•"/>
              <a:defRPr sz="1800"/>
            </a:lvl5pPr>
            <a:lvl6pPr>
              <a:defRPr sz="1800"/>
            </a:lvl6pPr>
            <a:lvl7pPr>
              <a:defRPr sz="1800"/>
            </a:lvl7pPr>
            <a:lvl8pPr>
              <a:defRPr sz="1800"/>
            </a:lvl8pPr>
            <a:lvl9pPr>
              <a:defRPr sz="1800"/>
            </a:lvl9pPr>
          </a:lstStyle>
          <a:p>
            <a:pPr lvl="0"/>
            <a:r>
              <a:rPr lang="nb-NO" dirty="0" err="1"/>
              <a:t>Click</a:t>
            </a:r>
            <a:r>
              <a:rPr lang="nb-NO" dirty="0"/>
              <a:t> to </a:t>
            </a:r>
            <a:r>
              <a:rPr lang="nb-NO" dirty="0" err="1"/>
              <a:t>edit</a:t>
            </a:r>
            <a:r>
              <a:rPr lang="nb-NO" dirty="0"/>
              <a:t> Master </a:t>
            </a:r>
            <a:r>
              <a:rPr lang="nb-NO" dirty="0" err="1"/>
              <a:t>text</a:t>
            </a:r>
            <a:r>
              <a:rPr lang="nb-NO" dirty="0"/>
              <a:t> </a:t>
            </a:r>
            <a:r>
              <a:rPr lang="nb-NO" dirty="0" err="1"/>
              <a:t>styles</a:t>
            </a:r>
            <a:endParaRPr lang="nb-NO" dirty="0"/>
          </a:p>
          <a:p>
            <a:pPr lvl="1"/>
            <a:r>
              <a:rPr lang="nb-NO" dirty="0" err="1"/>
              <a:t>Second</a:t>
            </a:r>
            <a:r>
              <a:rPr lang="nb-NO" dirty="0"/>
              <a:t> </a:t>
            </a:r>
            <a:r>
              <a:rPr lang="nb-NO" dirty="0" err="1"/>
              <a:t>level</a:t>
            </a:r>
            <a:endParaRPr lang="nb-NO" dirty="0"/>
          </a:p>
          <a:p>
            <a:pPr lvl="2"/>
            <a:r>
              <a:rPr lang="nb-NO" dirty="0" err="1"/>
              <a:t>Third</a:t>
            </a:r>
            <a:r>
              <a:rPr lang="nb-NO" dirty="0"/>
              <a:t> </a:t>
            </a:r>
            <a:r>
              <a:rPr lang="nb-NO" dirty="0" err="1"/>
              <a:t>level</a:t>
            </a:r>
            <a:endParaRPr lang="nb-NO" dirty="0"/>
          </a:p>
          <a:p>
            <a:pPr lvl="3"/>
            <a:r>
              <a:rPr lang="nb-NO" dirty="0" err="1"/>
              <a:t>Fourth</a:t>
            </a:r>
            <a:r>
              <a:rPr lang="nb-NO" dirty="0"/>
              <a:t> </a:t>
            </a:r>
            <a:r>
              <a:rPr lang="nb-NO" dirty="0" err="1"/>
              <a:t>level</a:t>
            </a:r>
            <a:endParaRPr lang="nb-NO" dirty="0"/>
          </a:p>
          <a:p>
            <a:pPr lvl="4"/>
            <a:r>
              <a:rPr lang="nb-NO" dirty="0" err="1"/>
              <a:t>Fifth</a:t>
            </a:r>
            <a:r>
              <a:rPr lang="nb-NO" dirty="0"/>
              <a:t> </a:t>
            </a:r>
            <a:r>
              <a:rPr lang="nb-NO" dirty="0" err="1"/>
              <a:t>level</a:t>
            </a:r>
            <a:endParaRPr lang="nb-NO" dirty="0"/>
          </a:p>
        </p:txBody>
      </p:sp>
      <p:sp>
        <p:nvSpPr>
          <p:cNvPr id="4" name="Content Placeholder 3"/>
          <p:cNvSpPr>
            <a:spLocks noGrp="1"/>
          </p:cNvSpPr>
          <p:nvPr>
            <p:ph sz="half" idx="2"/>
          </p:nvPr>
        </p:nvSpPr>
        <p:spPr>
          <a:xfrm>
            <a:off x="4648200" y="914400"/>
            <a:ext cx="4038600" cy="5211763"/>
          </a:xfrm>
        </p:spPr>
        <p:txBody>
          <a:bodyPr/>
          <a:lstStyle>
            <a:lvl1pPr>
              <a:buFont typeface="Arial"/>
              <a:buChar char="•"/>
              <a:defRPr sz="2000"/>
            </a:lvl1pPr>
            <a:lvl2pPr>
              <a:buFont typeface="Arial"/>
              <a:buChar char="•"/>
              <a:defRPr sz="1800"/>
            </a:lvl2pPr>
            <a:lvl3pPr>
              <a:buFont typeface="Arial"/>
              <a:buChar char="•"/>
              <a:defRPr sz="1800"/>
            </a:lvl3pPr>
            <a:lvl4pPr>
              <a:buFont typeface="Arial"/>
              <a:buChar char="•"/>
              <a:defRPr sz="1800"/>
            </a:lvl4pPr>
            <a:lvl5pPr>
              <a:buFont typeface="Arial"/>
              <a:buChar char="•"/>
              <a:defRPr sz="1800"/>
            </a:lvl5pPr>
            <a:lvl6pPr>
              <a:defRPr sz="1800"/>
            </a:lvl6pPr>
            <a:lvl7pPr>
              <a:defRPr sz="1800"/>
            </a:lvl7pPr>
            <a:lvl8pPr>
              <a:defRPr sz="1800"/>
            </a:lvl8pPr>
            <a:lvl9pPr>
              <a:defRPr sz="1800"/>
            </a:lvl9pPr>
          </a:lstStyle>
          <a:p>
            <a:pPr lvl="0"/>
            <a:r>
              <a:rPr lang="nb-NO" dirty="0" err="1"/>
              <a:t>Click</a:t>
            </a:r>
            <a:r>
              <a:rPr lang="nb-NO" dirty="0"/>
              <a:t> to </a:t>
            </a:r>
            <a:r>
              <a:rPr lang="nb-NO" dirty="0" err="1"/>
              <a:t>edit</a:t>
            </a:r>
            <a:r>
              <a:rPr lang="nb-NO" dirty="0"/>
              <a:t> Master </a:t>
            </a:r>
            <a:r>
              <a:rPr lang="nb-NO" dirty="0" err="1"/>
              <a:t>text</a:t>
            </a:r>
            <a:r>
              <a:rPr lang="nb-NO" dirty="0"/>
              <a:t> </a:t>
            </a:r>
            <a:r>
              <a:rPr lang="nb-NO" dirty="0" err="1"/>
              <a:t>styles</a:t>
            </a:r>
            <a:endParaRPr lang="nb-NO" dirty="0"/>
          </a:p>
          <a:p>
            <a:pPr lvl="1"/>
            <a:r>
              <a:rPr lang="nb-NO" dirty="0" err="1"/>
              <a:t>Second</a:t>
            </a:r>
            <a:r>
              <a:rPr lang="nb-NO" dirty="0"/>
              <a:t> </a:t>
            </a:r>
            <a:r>
              <a:rPr lang="nb-NO" dirty="0" err="1"/>
              <a:t>level</a:t>
            </a:r>
            <a:endParaRPr lang="nb-NO" dirty="0"/>
          </a:p>
          <a:p>
            <a:pPr lvl="2"/>
            <a:r>
              <a:rPr lang="nb-NO" dirty="0" err="1"/>
              <a:t>Third</a:t>
            </a:r>
            <a:r>
              <a:rPr lang="nb-NO" dirty="0"/>
              <a:t> </a:t>
            </a:r>
            <a:r>
              <a:rPr lang="nb-NO" dirty="0" err="1"/>
              <a:t>level</a:t>
            </a:r>
            <a:endParaRPr lang="nb-NO" dirty="0"/>
          </a:p>
          <a:p>
            <a:pPr lvl="3"/>
            <a:r>
              <a:rPr lang="nb-NO" dirty="0" err="1"/>
              <a:t>Fourth</a:t>
            </a:r>
            <a:r>
              <a:rPr lang="nb-NO" dirty="0"/>
              <a:t> </a:t>
            </a:r>
            <a:r>
              <a:rPr lang="nb-NO" dirty="0" err="1"/>
              <a:t>level</a:t>
            </a:r>
            <a:endParaRPr lang="nb-NO" dirty="0"/>
          </a:p>
          <a:p>
            <a:pPr lvl="4"/>
            <a:r>
              <a:rPr lang="nb-NO" dirty="0" err="1"/>
              <a:t>Fifth</a:t>
            </a:r>
            <a:r>
              <a:rPr lang="nb-NO" dirty="0"/>
              <a:t> </a:t>
            </a:r>
            <a:r>
              <a:rPr lang="nb-NO" dirty="0" err="1"/>
              <a:t>level</a:t>
            </a:r>
            <a:endParaRPr lang="nb-NO" dirty="0"/>
          </a:p>
        </p:txBody>
      </p:sp>
    </p:spTree>
    <p:extLst>
      <p:ext uri="{BB962C8B-B14F-4D97-AF65-F5344CB8AC3E}">
        <p14:creationId xmlns:p14="http://schemas.microsoft.com/office/powerpoint/2010/main" val="38263838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609600" y="1295400"/>
            <a:ext cx="7924800" cy="4869904"/>
          </a:xfrm>
        </p:spPr>
        <p:txBody>
          <a:bodyPr/>
          <a:lstStyle/>
          <a:p>
            <a:pPr lvl="0"/>
            <a:endParaRPr lang="nb-NO" noProof="0" dirty="0"/>
          </a:p>
        </p:txBody>
      </p:sp>
    </p:spTree>
    <p:extLst>
      <p:ext uri="{BB962C8B-B14F-4D97-AF65-F5344CB8AC3E}">
        <p14:creationId xmlns:p14="http://schemas.microsoft.com/office/powerpoint/2010/main" val="12912852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11068" y="330201"/>
            <a:ext cx="7993673" cy="56197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Rectangle 4"/>
          <p:cNvSpPr>
            <a:spLocks noGrp="1" noChangeArrowheads="1"/>
          </p:cNvSpPr>
          <p:nvPr>
            <p:ph type="dt" sz="half" idx="10"/>
          </p:nvPr>
        </p:nvSpPr>
        <p:spPr>
          <a:xfrm>
            <a:off x="3020290" y="6556375"/>
            <a:ext cx="903638" cy="126000"/>
          </a:xfrm>
          <a:prstGeom prst="rect">
            <a:avLst/>
          </a:prstGeom>
          <a:ln/>
        </p:spPr>
        <p:txBody>
          <a:bodyPr/>
          <a:lstStyle>
            <a:lvl1pPr>
              <a:defRPr/>
            </a:lvl1pPr>
          </a:lstStyle>
          <a:p>
            <a:pPr>
              <a:defRPr/>
            </a:pPr>
            <a:endParaRPr lang="nb-NO">
              <a:solidFill>
                <a:srgbClr val="8996A0"/>
              </a:solidFill>
            </a:endParaRPr>
          </a:p>
        </p:txBody>
      </p:sp>
      <p:sp>
        <p:nvSpPr>
          <p:cNvPr id="4" name="Rectangle 5"/>
          <p:cNvSpPr>
            <a:spLocks noGrp="1" noChangeArrowheads="1"/>
          </p:cNvSpPr>
          <p:nvPr>
            <p:ph type="ftr" sz="quarter" idx="11"/>
          </p:nvPr>
        </p:nvSpPr>
        <p:spPr>
          <a:xfrm>
            <a:off x="3995936" y="6556371"/>
            <a:ext cx="2520280" cy="126000"/>
          </a:xfrm>
          <a:prstGeom prst="rect">
            <a:avLst/>
          </a:prstGeom>
          <a:ln/>
        </p:spPr>
        <p:txBody>
          <a:bodyPr/>
          <a:lstStyle>
            <a:lvl1pPr>
              <a:defRPr/>
            </a:lvl1pPr>
          </a:lstStyle>
          <a:p>
            <a:pPr>
              <a:defRPr/>
            </a:pPr>
            <a:endParaRPr lang="en-GB">
              <a:solidFill>
                <a:srgbClr val="003145"/>
              </a:solidFill>
            </a:endParaRPr>
          </a:p>
        </p:txBody>
      </p:sp>
      <p:sp>
        <p:nvSpPr>
          <p:cNvPr id="5" name="Rectangle 6"/>
          <p:cNvSpPr>
            <a:spLocks noGrp="1" noChangeArrowheads="1"/>
          </p:cNvSpPr>
          <p:nvPr>
            <p:ph type="sldNum" sz="quarter" idx="12"/>
          </p:nvPr>
        </p:nvSpPr>
        <p:spPr>
          <a:xfrm>
            <a:off x="3505200" y="6356351"/>
            <a:ext cx="2133600" cy="365125"/>
          </a:xfrm>
          <a:prstGeom prst="rect">
            <a:avLst/>
          </a:prstGeom>
          <a:ln/>
        </p:spPr>
        <p:txBody>
          <a:bodyPr/>
          <a:lstStyle>
            <a:lvl1pPr>
              <a:defRPr/>
            </a:lvl1pPr>
          </a:lstStyle>
          <a:p>
            <a:pPr>
              <a:defRPr/>
            </a:pPr>
            <a:r>
              <a:rPr lang="en-GB">
                <a:solidFill>
                  <a:srgbClr val="8996A0"/>
                </a:solidFill>
              </a:rPr>
              <a:t>Slide </a:t>
            </a:r>
            <a:fld id="{88DBA9F1-4016-49A6-AFD4-B6163E05C709}" type="slidenum">
              <a:rPr lang="en-GB">
                <a:solidFill>
                  <a:srgbClr val="8996A0"/>
                </a:solidFill>
              </a:rPr>
              <a:pPr>
                <a:defRPr/>
              </a:pPr>
              <a:t>‹#›</a:t>
            </a:fld>
            <a:r>
              <a:rPr lang="en-GB">
                <a:solidFill>
                  <a:srgbClr val="8996A0"/>
                </a:solidFill>
              </a:rPr>
              <a:t> </a:t>
            </a:r>
          </a:p>
        </p:txBody>
      </p:sp>
    </p:spTree>
    <p:extLst>
      <p:ext uri="{BB962C8B-B14F-4D97-AF65-F5344CB8AC3E}">
        <p14:creationId xmlns:p14="http://schemas.microsoft.com/office/powerpoint/2010/main" val="2384022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1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err="1"/>
              <a:t>Click</a:t>
            </a:r>
            <a:r>
              <a:rPr lang="nb-NO" dirty="0"/>
              <a:t> to </a:t>
            </a:r>
            <a:r>
              <a:rPr lang="nb-NO" dirty="0" err="1"/>
              <a:t>edit</a:t>
            </a:r>
            <a:r>
              <a:rPr lang="nb-NO" dirty="0"/>
              <a:t> Master </a:t>
            </a:r>
            <a:r>
              <a:rPr lang="nb-NO" dirty="0" err="1"/>
              <a:t>subtitle</a:t>
            </a:r>
            <a:r>
              <a:rPr lang="nb-NO" dirty="0"/>
              <a:t> </a:t>
            </a:r>
            <a:r>
              <a:rPr lang="nb-NO" dirty="0" err="1"/>
              <a:t>style</a:t>
            </a:r>
            <a:endParaRPr lang="nb-NO"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Underside erfaring-tittel-bilde-tabell">
    <p:spTree>
      <p:nvGrpSpPr>
        <p:cNvPr id="1" name=""/>
        <p:cNvGrpSpPr/>
        <p:nvPr/>
      </p:nvGrpSpPr>
      <p:grpSpPr>
        <a:xfrm>
          <a:off x="0" y="0"/>
          <a:ext cx="0" cy="0"/>
          <a:chOff x="0" y="0"/>
          <a:chExt cx="0" cy="0"/>
        </a:xfrm>
      </p:grpSpPr>
      <p:sp>
        <p:nvSpPr>
          <p:cNvPr id="11" name="Tittel 1"/>
          <p:cNvSpPr>
            <a:spLocks noGrp="1"/>
          </p:cNvSpPr>
          <p:nvPr>
            <p:ph type="title"/>
          </p:nvPr>
        </p:nvSpPr>
        <p:spPr>
          <a:xfrm>
            <a:off x="720000" y="836712"/>
            <a:ext cx="7668424" cy="750533"/>
          </a:xfrm>
        </p:spPr>
        <p:txBody>
          <a:bodyPr/>
          <a:lstStyle/>
          <a:p>
            <a:r>
              <a:rPr lang="nb-NO"/>
              <a:t>Klikk for å redigere tittelstil</a:t>
            </a:r>
            <a:endParaRPr lang="nb-NO" dirty="0"/>
          </a:p>
        </p:txBody>
      </p:sp>
      <p:sp>
        <p:nvSpPr>
          <p:cNvPr id="17" name="Plassholder for tekst 5"/>
          <p:cNvSpPr>
            <a:spLocks noGrp="1"/>
          </p:cNvSpPr>
          <p:nvPr>
            <p:ph type="body" sz="quarter" idx="11"/>
          </p:nvPr>
        </p:nvSpPr>
        <p:spPr>
          <a:xfrm>
            <a:off x="720000" y="1796819"/>
            <a:ext cx="4428064" cy="3588719"/>
          </a:xfrm>
        </p:spPr>
        <p:txBody>
          <a:bodyPr>
            <a:normAutofit/>
          </a:bodyPr>
          <a:lstStyle>
            <a:lvl1pPr>
              <a:defRPr sz="1300"/>
            </a:lvl1pPr>
          </a:lstStyle>
          <a:p>
            <a:pPr lvl="0"/>
            <a:r>
              <a:rPr lang="nb-NO"/>
              <a:t>Klikk for å redigere tekststiler i malen</a:t>
            </a:r>
          </a:p>
        </p:txBody>
      </p:sp>
      <p:sp>
        <p:nvSpPr>
          <p:cNvPr id="18" name="Plassholder for bilde 4"/>
          <p:cNvSpPr>
            <a:spLocks noGrp="1"/>
          </p:cNvSpPr>
          <p:nvPr>
            <p:ph type="pic" sz="quarter" idx="10"/>
          </p:nvPr>
        </p:nvSpPr>
        <p:spPr>
          <a:xfrm>
            <a:off x="5328424" y="1796819"/>
            <a:ext cx="3060000" cy="3597972"/>
          </a:xfrm>
        </p:spPr>
        <p:txBody>
          <a:bodyPr/>
          <a:lstStyle/>
          <a:p>
            <a:r>
              <a:rPr lang="nb-NO"/>
              <a:t>Dra bildet til plassholderen eller klikk ikonet for å legge til</a:t>
            </a:r>
            <a:endParaRPr lang="nb-NO" dirty="0"/>
          </a:p>
        </p:txBody>
      </p:sp>
    </p:spTree>
    <p:extLst>
      <p:ext uri="{BB962C8B-B14F-4D97-AF65-F5344CB8AC3E}">
        <p14:creationId xmlns:p14="http://schemas.microsoft.com/office/powerpoint/2010/main" val="2743107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3" name="Content Placeholder 2"/>
          <p:cNvSpPr>
            <a:spLocks noGrp="1"/>
          </p:cNvSpPr>
          <p:nvPr>
            <p:ph idx="1"/>
          </p:nvPr>
        </p:nvSpPr>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rgbClr val="000000"/>
                </a:solidFill>
              </a:defRPr>
            </a:lvl1pPr>
          </a:lstStyle>
          <a:p>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3" name="Content Placeholder 2"/>
          <p:cNvSpPr>
            <a:spLocks noGrp="1"/>
          </p:cNvSpPr>
          <p:nvPr>
            <p:ph sz="half" idx="1"/>
          </p:nvPr>
        </p:nvSpPr>
        <p:spPr>
          <a:xfrm>
            <a:off x="457200" y="914400"/>
            <a:ext cx="4038600" cy="5211764"/>
          </a:xfrm>
        </p:spPr>
        <p:txBody>
          <a:bodyPr/>
          <a:lstStyle>
            <a:lvl1pPr>
              <a:buFont typeface="Arial"/>
              <a:buChar char="•"/>
              <a:defRPr sz="2000"/>
            </a:lvl1pPr>
            <a:lvl2pPr>
              <a:buFont typeface="Arial"/>
              <a:buChar char="•"/>
              <a:defRPr sz="1800"/>
            </a:lvl2pPr>
            <a:lvl3pPr>
              <a:buFont typeface="Arial"/>
              <a:buChar char="•"/>
              <a:defRPr sz="2000"/>
            </a:lvl3pPr>
            <a:lvl4pPr>
              <a:buFont typeface="Arial"/>
              <a:buChar char="•"/>
              <a:defRPr sz="1800"/>
            </a:lvl4pPr>
            <a:lvl5pPr>
              <a:buFont typeface="Arial"/>
              <a:buChar char="•"/>
              <a:defRPr sz="1800"/>
            </a:lvl5pPr>
            <a:lvl6pPr>
              <a:defRPr sz="1800"/>
            </a:lvl6pPr>
            <a:lvl7pPr>
              <a:defRPr sz="1800"/>
            </a:lvl7pPr>
            <a:lvl8pPr>
              <a:defRPr sz="1800"/>
            </a:lvl8pPr>
            <a:lvl9pPr>
              <a:defRPr sz="1800"/>
            </a:lvl9pPr>
          </a:lstStyle>
          <a:p>
            <a:pPr lvl="0"/>
            <a:r>
              <a:rPr lang="nb-NO" dirty="0" err="1"/>
              <a:t>Click</a:t>
            </a:r>
            <a:r>
              <a:rPr lang="nb-NO" dirty="0"/>
              <a:t> to </a:t>
            </a:r>
            <a:r>
              <a:rPr lang="nb-NO" dirty="0" err="1"/>
              <a:t>edit</a:t>
            </a:r>
            <a:r>
              <a:rPr lang="nb-NO" dirty="0"/>
              <a:t> Master </a:t>
            </a:r>
            <a:r>
              <a:rPr lang="nb-NO" dirty="0" err="1"/>
              <a:t>text</a:t>
            </a:r>
            <a:r>
              <a:rPr lang="nb-NO" dirty="0"/>
              <a:t> </a:t>
            </a:r>
            <a:r>
              <a:rPr lang="nb-NO" dirty="0" err="1"/>
              <a:t>styles</a:t>
            </a:r>
            <a:endParaRPr lang="nb-NO" dirty="0"/>
          </a:p>
          <a:p>
            <a:pPr lvl="1"/>
            <a:r>
              <a:rPr lang="nb-NO" dirty="0" err="1"/>
              <a:t>Second</a:t>
            </a:r>
            <a:r>
              <a:rPr lang="nb-NO" dirty="0"/>
              <a:t> </a:t>
            </a:r>
            <a:r>
              <a:rPr lang="nb-NO" dirty="0" err="1"/>
              <a:t>level</a:t>
            </a:r>
            <a:endParaRPr lang="nb-NO" dirty="0"/>
          </a:p>
          <a:p>
            <a:pPr lvl="2"/>
            <a:r>
              <a:rPr lang="nb-NO" dirty="0" err="1"/>
              <a:t>Third</a:t>
            </a:r>
            <a:r>
              <a:rPr lang="nb-NO" dirty="0"/>
              <a:t> </a:t>
            </a:r>
            <a:r>
              <a:rPr lang="nb-NO" dirty="0" err="1"/>
              <a:t>level</a:t>
            </a:r>
            <a:endParaRPr lang="nb-NO" dirty="0"/>
          </a:p>
          <a:p>
            <a:pPr lvl="3"/>
            <a:r>
              <a:rPr lang="nb-NO" dirty="0" err="1"/>
              <a:t>Fourth</a:t>
            </a:r>
            <a:r>
              <a:rPr lang="nb-NO" dirty="0"/>
              <a:t> </a:t>
            </a:r>
            <a:r>
              <a:rPr lang="nb-NO" dirty="0" err="1"/>
              <a:t>level</a:t>
            </a:r>
            <a:endParaRPr lang="nb-NO" dirty="0"/>
          </a:p>
          <a:p>
            <a:pPr lvl="4"/>
            <a:r>
              <a:rPr lang="nb-NO" dirty="0" err="1"/>
              <a:t>Fifth</a:t>
            </a:r>
            <a:r>
              <a:rPr lang="nb-NO" dirty="0"/>
              <a:t> </a:t>
            </a:r>
            <a:r>
              <a:rPr lang="nb-NO" dirty="0" err="1"/>
              <a:t>level</a:t>
            </a:r>
            <a:endParaRPr lang="nb-NO" dirty="0"/>
          </a:p>
        </p:txBody>
      </p:sp>
      <p:sp>
        <p:nvSpPr>
          <p:cNvPr id="4" name="Content Placeholder 3"/>
          <p:cNvSpPr>
            <a:spLocks noGrp="1"/>
          </p:cNvSpPr>
          <p:nvPr>
            <p:ph sz="half" idx="2"/>
          </p:nvPr>
        </p:nvSpPr>
        <p:spPr>
          <a:xfrm>
            <a:off x="4648200" y="914400"/>
            <a:ext cx="4038600" cy="5211763"/>
          </a:xfrm>
        </p:spPr>
        <p:txBody>
          <a:bodyPr/>
          <a:lstStyle>
            <a:lvl1pPr>
              <a:buFont typeface="Arial"/>
              <a:buChar char="•"/>
              <a:defRPr sz="2000"/>
            </a:lvl1pPr>
            <a:lvl2pPr>
              <a:buFont typeface="Arial"/>
              <a:buChar char="•"/>
              <a:defRPr sz="1800"/>
            </a:lvl2pPr>
            <a:lvl3pPr>
              <a:buFont typeface="Arial"/>
              <a:buChar char="•"/>
              <a:defRPr sz="1800"/>
            </a:lvl3pPr>
            <a:lvl4pPr>
              <a:buFont typeface="Arial"/>
              <a:buChar char="•"/>
              <a:defRPr sz="1800"/>
            </a:lvl4pPr>
            <a:lvl5pPr>
              <a:buFont typeface="Arial"/>
              <a:buChar char="•"/>
              <a:defRPr sz="1800"/>
            </a:lvl5pPr>
            <a:lvl6pPr>
              <a:defRPr sz="1800"/>
            </a:lvl6pPr>
            <a:lvl7pPr>
              <a:defRPr sz="1800"/>
            </a:lvl7pPr>
            <a:lvl8pPr>
              <a:defRPr sz="1800"/>
            </a:lvl8pPr>
            <a:lvl9pPr>
              <a:defRPr sz="1800"/>
            </a:lvl9pPr>
          </a:lstStyle>
          <a:p>
            <a:pPr lvl="0"/>
            <a:r>
              <a:rPr lang="nb-NO" dirty="0" err="1"/>
              <a:t>Click</a:t>
            </a:r>
            <a:r>
              <a:rPr lang="nb-NO" dirty="0"/>
              <a:t> to </a:t>
            </a:r>
            <a:r>
              <a:rPr lang="nb-NO" dirty="0" err="1"/>
              <a:t>edit</a:t>
            </a:r>
            <a:r>
              <a:rPr lang="nb-NO" dirty="0"/>
              <a:t> Master </a:t>
            </a:r>
            <a:r>
              <a:rPr lang="nb-NO" dirty="0" err="1"/>
              <a:t>text</a:t>
            </a:r>
            <a:r>
              <a:rPr lang="nb-NO" dirty="0"/>
              <a:t> </a:t>
            </a:r>
            <a:r>
              <a:rPr lang="nb-NO" dirty="0" err="1"/>
              <a:t>styles</a:t>
            </a:r>
            <a:endParaRPr lang="nb-NO" dirty="0"/>
          </a:p>
          <a:p>
            <a:pPr lvl="1"/>
            <a:r>
              <a:rPr lang="nb-NO" dirty="0" err="1"/>
              <a:t>Second</a:t>
            </a:r>
            <a:r>
              <a:rPr lang="nb-NO" dirty="0"/>
              <a:t> </a:t>
            </a:r>
            <a:r>
              <a:rPr lang="nb-NO" dirty="0" err="1"/>
              <a:t>level</a:t>
            </a:r>
            <a:endParaRPr lang="nb-NO" dirty="0"/>
          </a:p>
          <a:p>
            <a:pPr lvl="2"/>
            <a:r>
              <a:rPr lang="nb-NO" dirty="0" err="1"/>
              <a:t>Third</a:t>
            </a:r>
            <a:r>
              <a:rPr lang="nb-NO" dirty="0"/>
              <a:t> </a:t>
            </a:r>
            <a:r>
              <a:rPr lang="nb-NO" dirty="0" err="1"/>
              <a:t>level</a:t>
            </a:r>
            <a:endParaRPr lang="nb-NO" dirty="0"/>
          </a:p>
          <a:p>
            <a:pPr lvl="3"/>
            <a:r>
              <a:rPr lang="nb-NO" dirty="0" err="1"/>
              <a:t>Fourth</a:t>
            </a:r>
            <a:r>
              <a:rPr lang="nb-NO" dirty="0"/>
              <a:t> </a:t>
            </a:r>
            <a:r>
              <a:rPr lang="nb-NO" dirty="0" err="1"/>
              <a:t>level</a:t>
            </a:r>
            <a:endParaRPr lang="nb-NO" dirty="0"/>
          </a:p>
          <a:p>
            <a:pPr lvl="4"/>
            <a:r>
              <a:rPr lang="nb-NO" dirty="0" err="1"/>
              <a:t>Fifth</a:t>
            </a:r>
            <a:r>
              <a:rPr lang="nb-NO" dirty="0"/>
              <a:t> </a:t>
            </a:r>
            <a:r>
              <a:rPr lang="nb-NO" dirty="0" err="1"/>
              <a:t>level</a:t>
            </a:r>
            <a:endParaRPr lang="nb-NO"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609600" y="1295400"/>
            <a:ext cx="7924800" cy="4953000"/>
          </a:xfrm>
        </p:spPr>
        <p:txBody>
          <a:bodyPr/>
          <a:lstStyle/>
          <a:p>
            <a:pPr lvl="0"/>
            <a:endParaRPr lang="nb-NO" noProof="0"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1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err="1"/>
              <a:t>Click</a:t>
            </a:r>
            <a:r>
              <a:rPr lang="nb-NO" dirty="0"/>
              <a:t> to </a:t>
            </a:r>
            <a:r>
              <a:rPr lang="nb-NO" dirty="0" err="1"/>
              <a:t>edit</a:t>
            </a:r>
            <a:r>
              <a:rPr lang="nb-NO" dirty="0"/>
              <a:t> Master </a:t>
            </a:r>
            <a:r>
              <a:rPr lang="nb-NO" dirty="0" err="1"/>
              <a:t>subtitle</a:t>
            </a:r>
            <a:r>
              <a:rPr lang="nb-NO" dirty="0"/>
              <a:t> </a:t>
            </a:r>
            <a:r>
              <a:rPr lang="nb-NO" dirty="0" err="1"/>
              <a:t>style</a:t>
            </a:r>
            <a:endParaRPr lang="nb-NO" dirty="0"/>
          </a:p>
        </p:txBody>
      </p:sp>
      <p:sp>
        <p:nvSpPr>
          <p:cNvPr id="4" name="Plassholder for lysbildenummer 5"/>
          <p:cNvSpPr>
            <a:spLocks noGrp="1"/>
          </p:cNvSpPr>
          <p:nvPr>
            <p:ph type="sldNum" sz="quarter" idx="10"/>
          </p:nvPr>
        </p:nvSpPr>
        <p:spPr/>
        <p:txBody>
          <a:bodyPr/>
          <a:lstStyle>
            <a:lvl1pPr>
              <a:defRPr/>
            </a:lvl1pPr>
          </a:lstStyle>
          <a:p>
            <a:pPr>
              <a:defRPr/>
            </a:pPr>
            <a:fld id="{9E5B62E5-C532-4E27-BB48-F6EABBB9BC43}" type="slidenum">
              <a:rPr lang="nn-NO"/>
              <a:pPr>
                <a:defRPr/>
              </a:pPr>
              <a:t>‹#›</a:t>
            </a:fld>
            <a:endParaRPr lang="nn-NO" dirty="0"/>
          </a:p>
        </p:txBody>
      </p:sp>
    </p:spTree>
    <p:extLst>
      <p:ext uri="{BB962C8B-B14F-4D97-AF65-F5344CB8AC3E}">
        <p14:creationId xmlns:p14="http://schemas.microsoft.com/office/powerpoint/2010/main" val="1045004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52" imgH="321" progId="TCLayout.ActiveDocument.1">
                  <p:embed/>
                </p:oleObj>
              </mc:Choice>
              <mc:Fallback>
                <p:oleObj name="think-cell Slide" r:id="rId3" imgW="352" imgH="321" progId="TCLayout.ActiveDocument.1">
                  <p:embed/>
                  <p:pic>
                    <p:nvPicPr>
                      <p:cNvPr id="5" name="Object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3" name="Content Placeholder 2"/>
          <p:cNvSpPr>
            <a:spLocks noGrp="1"/>
          </p:cNvSpPr>
          <p:nvPr>
            <p:ph idx="1"/>
          </p:nvPr>
        </p:nvSpPr>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lysbildenummer 5"/>
          <p:cNvSpPr>
            <a:spLocks noGrp="1"/>
          </p:cNvSpPr>
          <p:nvPr>
            <p:ph type="sldNum" sz="quarter" idx="10"/>
          </p:nvPr>
        </p:nvSpPr>
        <p:spPr/>
        <p:txBody>
          <a:bodyPr/>
          <a:lstStyle>
            <a:lvl1pPr>
              <a:defRPr/>
            </a:lvl1pPr>
          </a:lstStyle>
          <a:p>
            <a:pPr>
              <a:defRPr/>
            </a:pPr>
            <a:fld id="{ADA9613B-273D-4E6A-BCF9-2439ACB3F384}" type="slidenum">
              <a:rPr lang="nn-NO"/>
              <a:pPr>
                <a:defRPr/>
              </a:pPr>
              <a:t>‹#›</a:t>
            </a:fld>
            <a:endParaRPr lang="nn-NO" dirty="0"/>
          </a:p>
        </p:txBody>
      </p:sp>
    </p:spTree>
    <p:extLst>
      <p:ext uri="{BB962C8B-B14F-4D97-AF65-F5344CB8AC3E}">
        <p14:creationId xmlns:p14="http://schemas.microsoft.com/office/powerpoint/2010/main" val="3579748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rgbClr val="000000"/>
                </a:solidFill>
              </a:defRPr>
            </a:lvl1pPr>
          </a:lstStyle>
          <a:p>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3" name="Content Placeholder 2"/>
          <p:cNvSpPr>
            <a:spLocks noGrp="1"/>
          </p:cNvSpPr>
          <p:nvPr>
            <p:ph sz="half" idx="1"/>
          </p:nvPr>
        </p:nvSpPr>
        <p:spPr>
          <a:xfrm>
            <a:off x="457200" y="914400"/>
            <a:ext cx="4038600" cy="5211764"/>
          </a:xfrm>
        </p:spPr>
        <p:txBody>
          <a:bodyPr/>
          <a:lstStyle>
            <a:lvl1pPr>
              <a:buFont typeface="Arial"/>
              <a:buChar char="•"/>
              <a:defRPr sz="2000"/>
            </a:lvl1pPr>
            <a:lvl2pPr>
              <a:buFont typeface="Arial"/>
              <a:buChar char="•"/>
              <a:defRPr sz="1800"/>
            </a:lvl2pPr>
            <a:lvl3pPr>
              <a:buFont typeface="Arial"/>
              <a:buChar char="•"/>
              <a:defRPr sz="2000"/>
            </a:lvl3pPr>
            <a:lvl4pPr>
              <a:buFont typeface="Arial"/>
              <a:buChar char="•"/>
              <a:defRPr sz="1800"/>
            </a:lvl4pPr>
            <a:lvl5pPr>
              <a:buFont typeface="Arial"/>
              <a:buChar char="•"/>
              <a:defRPr sz="1800"/>
            </a:lvl5pPr>
            <a:lvl6pPr>
              <a:defRPr sz="1800"/>
            </a:lvl6pPr>
            <a:lvl7pPr>
              <a:defRPr sz="1800"/>
            </a:lvl7pPr>
            <a:lvl8pPr>
              <a:defRPr sz="1800"/>
            </a:lvl8pPr>
            <a:lvl9pPr>
              <a:defRPr sz="1800"/>
            </a:lvl9pPr>
          </a:lstStyle>
          <a:p>
            <a:pPr lvl="0"/>
            <a:r>
              <a:rPr lang="nb-NO" dirty="0" err="1"/>
              <a:t>Click</a:t>
            </a:r>
            <a:r>
              <a:rPr lang="nb-NO" dirty="0"/>
              <a:t> to </a:t>
            </a:r>
            <a:r>
              <a:rPr lang="nb-NO" dirty="0" err="1"/>
              <a:t>edit</a:t>
            </a:r>
            <a:r>
              <a:rPr lang="nb-NO" dirty="0"/>
              <a:t> Master </a:t>
            </a:r>
            <a:r>
              <a:rPr lang="nb-NO" dirty="0" err="1"/>
              <a:t>text</a:t>
            </a:r>
            <a:r>
              <a:rPr lang="nb-NO" dirty="0"/>
              <a:t> </a:t>
            </a:r>
            <a:r>
              <a:rPr lang="nb-NO" dirty="0" err="1"/>
              <a:t>styles</a:t>
            </a:r>
            <a:endParaRPr lang="nb-NO" dirty="0"/>
          </a:p>
          <a:p>
            <a:pPr lvl="1"/>
            <a:r>
              <a:rPr lang="nb-NO" dirty="0" err="1"/>
              <a:t>Second</a:t>
            </a:r>
            <a:r>
              <a:rPr lang="nb-NO" dirty="0"/>
              <a:t> </a:t>
            </a:r>
            <a:r>
              <a:rPr lang="nb-NO" dirty="0" err="1"/>
              <a:t>level</a:t>
            </a:r>
            <a:endParaRPr lang="nb-NO" dirty="0"/>
          </a:p>
          <a:p>
            <a:pPr lvl="2"/>
            <a:r>
              <a:rPr lang="nb-NO" dirty="0" err="1"/>
              <a:t>Third</a:t>
            </a:r>
            <a:r>
              <a:rPr lang="nb-NO" dirty="0"/>
              <a:t> </a:t>
            </a:r>
            <a:r>
              <a:rPr lang="nb-NO" dirty="0" err="1"/>
              <a:t>level</a:t>
            </a:r>
            <a:endParaRPr lang="nb-NO" dirty="0"/>
          </a:p>
          <a:p>
            <a:pPr lvl="3"/>
            <a:r>
              <a:rPr lang="nb-NO" dirty="0" err="1"/>
              <a:t>Fourth</a:t>
            </a:r>
            <a:r>
              <a:rPr lang="nb-NO" dirty="0"/>
              <a:t> </a:t>
            </a:r>
            <a:r>
              <a:rPr lang="nb-NO" dirty="0" err="1"/>
              <a:t>level</a:t>
            </a:r>
            <a:endParaRPr lang="nb-NO" dirty="0"/>
          </a:p>
          <a:p>
            <a:pPr lvl="4"/>
            <a:r>
              <a:rPr lang="nb-NO" dirty="0" err="1"/>
              <a:t>Fifth</a:t>
            </a:r>
            <a:r>
              <a:rPr lang="nb-NO" dirty="0"/>
              <a:t> </a:t>
            </a:r>
            <a:r>
              <a:rPr lang="nb-NO" dirty="0" err="1"/>
              <a:t>level</a:t>
            </a:r>
            <a:endParaRPr lang="nb-NO" dirty="0"/>
          </a:p>
        </p:txBody>
      </p:sp>
      <p:sp>
        <p:nvSpPr>
          <p:cNvPr id="4" name="Content Placeholder 3"/>
          <p:cNvSpPr>
            <a:spLocks noGrp="1"/>
          </p:cNvSpPr>
          <p:nvPr>
            <p:ph sz="half" idx="2"/>
          </p:nvPr>
        </p:nvSpPr>
        <p:spPr>
          <a:xfrm>
            <a:off x="4648200" y="914400"/>
            <a:ext cx="4038600" cy="5211763"/>
          </a:xfrm>
        </p:spPr>
        <p:txBody>
          <a:bodyPr/>
          <a:lstStyle>
            <a:lvl1pPr>
              <a:buFont typeface="Arial"/>
              <a:buChar char="•"/>
              <a:defRPr sz="2000"/>
            </a:lvl1pPr>
            <a:lvl2pPr>
              <a:buFont typeface="Arial"/>
              <a:buChar char="•"/>
              <a:defRPr sz="1800"/>
            </a:lvl2pPr>
            <a:lvl3pPr>
              <a:buFont typeface="Arial"/>
              <a:buChar char="•"/>
              <a:defRPr sz="1800"/>
            </a:lvl3pPr>
            <a:lvl4pPr>
              <a:buFont typeface="Arial"/>
              <a:buChar char="•"/>
              <a:defRPr sz="1800"/>
            </a:lvl4pPr>
            <a:lvl5pPr>
              <a:buFont typeface="Arial"/>
              <a:buChar char="•"/>
              <a:defRPr sz="1800"/>
            </a:lvl5pPr>
            <a:lvl6pPr>
              <a:defRPr sz="1800"/>
            </a:lvl6pPr>
            <a:lvl7pPr>
              <a:defRPr sz="1800"/>
            </a:lvl7pPr>
            <a:lvl8pPr>
              <a:defRPr sz="1800"/>
            </a:lvl8pPr>
            <a:lvl9pPr>
              <a:defRPr sz="1800"/>
            </a:lvl9pPr>
          </a:lstStyle>
          <a:p>
            <a:pPr lvl="0"/>
            <a:r>
              <a:rPr lang="nb-NO" dirty="0" err="1"/>
              <a:t>Click</a:t>
            </a:r>
            <a:r>
              <a:rPr lang="nb-NO" dirty="0"/>
              <a:t> to </a:t>
            </a:r>
            <a:r>
              <a:rPr lang="nb-NO" dirty="0" err="1"/>
              <a:t>edit</a:t>
            </a:r>
            <a:r>
              <a:rPr lang="nb-NO" dirty="0"/>
              <a:t> Master </a:t>
            </a:r>
            <a:r>
              <a:rPr lang="nb-NO" dirty="0" err="1"/>
              <a:t>text</a:t>
            </a:r>
            <a:r>
              <a:rPr lang="nb-NO" dirty="0"/>
              <a:t> </a:t>
            </a:r>
            <a:r>
              <a:rPr lang="nb-NO" dirty="0" err="1"/>
              <a:t>styles</a:t>
            </a:r>
            <a:endParaRPr lang="nb-NO" dirty="0"/>
          </a:p>
          <a:p>
            <a:pPr lvl="1"/>
            <a:r>
              <a:rPr lang="nb-NO" dirty="0" err="1"/>
              <a:t>Second</a:t>
            </a:r>
            <a:r>
              <a:rPr lang="nb-NO" dirty="0"/>
              <a:t> </a:t>
            </a:r>
            <a:r>
              <a:rPr lang="nb-NO" dirty="0" err="1"/>
              <a:t>level</a:t>
            </a:r>
            <a:endParaRPr lang="nb-NO" dirty="0"/>
          </a:p>
          <a:p>
            <a:pPr lvl="2"/>
            <a:r>
              <a:rPr lang="nb-NO" dirty="0" err="1"/>
              <a:t>Third</a:t>
            </a:r>
            <a:r>
              <a:rPr lang="nb-NO" dirty="0"/>
              <a:t> </a:t>
            </a:r>
            <a:r>
              <a:rPr lang="nb-NO" dirty="0" err="1"/>
              <a:t>level</a:t>
            </a:r>
            <a:endParaRPr lang="nb-NO" dirty="0"/>
          </a:p>
          <a:p>
            <a:pPr lvl="3"/>
            <a:r>
              <a:rPr lang="nb-NO" dirty="0" err="1"/>
              <a:t>Fourth</a:t>
            </a:r>
            <a:r>
              <a:rPr lang="nb-NO" dirty="0"/>
              <a:t> </a:t>
            </a:r>
            <a:r>
              <a:rPr lang="nb-NO" dirty="0" err="1"/>
              <a:t>level</a:t>
            </a:r>
            <a:endParaRPr lang="nb-NO" dirty="0"/>
          </a:p>
          <a:p>
            <a:pPr lvl="4"/>
            <a:r>
              <a:rPr lang="nb-NO" dirty="0" err="1"/>
              <a:t>Fifth</a:t>
            </a:r>
            <a:r>
              <a:rPr lang="nb-NO" dirty="0"/>
              <a:t> </a:t>
            </a:r>
            <a:r>
              <a:rPr lang="nb-NO" dirty="0" err="1"/>
              <a:t>level</a:t>
            </a:r>
            <a:endParaRPr lang="nb-NO" dirty="0"/>
          </a:p>
        </p:txBody>
      </p:sp>
      <p:sp>
        <p:nvSpPr>
          <p:cNvPr id="5" name="Plassholder for lysbildenummer 5"/>
          <p:cNvSpPr>
            <a:spLocks noGrp="1"/>
          </p:cNvSpPr>
          <p:nvPr>
            <p:ph type="sldNum" sz="quarter" idx="10"/>
          </p:nvPr>
        </p:nvSpPr>
        <p:spPr/>
        <p:txBody>
          <a:bodyPr/>
          <a:lstStyle>
            <a:lvl1pPr>
              <a:defRPr/>
            </a:lvl1pPr>
          </a:lstStyle>
          <a:p>
            <a:pPr>
              <a:defRPr/>
            </a:pPr>
            <a:fld id="{A0891E31-6AF8-4039-AEAA-D955D20E4096}" type="slidenum">
              <a:rPr lang="nn-NO"/>
              <a:pPr>
                <a:defRPr/>
              </a:pPr>
              <a:t>‹#›</a:t>
            </a:fld>
            <a:endParaRPr lang="nn-NO" dirty="0"/>
          </a:p>
        </p:txBody>
      </p:sp>
    </p:spTree>
    <p:extLst>
      <p:ext uri="{BB962C8B-B14F-4D97-AF65-F5344CB8AC3E}">
        <p14:creationId xmlns:p14="http://schemas.microsoft.com/office/powerpoint/2010/main" val="39887284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5.xml"/><Relationship Id="rId7"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2.jpeg"/><Relationship Id="rId5" Type="http://schemas.openxmlformats.org/officeDocument/2006/relationships/theme" Target="../theme/theme2.xml"/><Relationship Id="rId4"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Layout" Target="../slideLayouts/slideLayout9.xml"/><Relationship Id="rId7" Type="http://schemas.openxmlformats.org/officeDocument/2006/relationships/theme" Target="../theme/theme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image" Target="../media/image6.jpeg"/><Relationship Id="rId5" Type="http://schemas.openxmlformats.org/officeDocument/2006/relationships/slideLayout" Target="../slideLayouts/slideLayout11.xml"/><Relationship Id="rId10" Type="http://schemas.openxmlformats.org/officeDocument/2006/relationships/image" Target="../media/image5.emf"/><Relationship Id="rId4" Type="http://schemas.openxmlformats.org/officeDocument/2006/relationships/slideLayout" Target="../slideLayouts/slideLayout10.xml"/><Relationship Id="rId9" Type="http://schemas.openxmlformats.org/officeDocument/2006/relationships/oleObject" Target="../embeddings/oleObject1.bin"/></Relationships>
</file>

<file path=ppt/slideMasters/_rels/slideMaster4.xml.rels><?xml version="1.0" encoding="UTF-8" standalone="yes"?>
<Relationships xmlns="http://schemas.openxmlformats.org/package/2006/relationships"><Relationship Id="rId8" Type="http://schemas.openxmlformats.org/officeDocument/2006/relationships/tags" Target="../tags/tag4.xml"/><Relationship Id="rId3" Type="http://schemas.openxmlformats.org/officeDocument/2006/relationships/slideLayout" Target="../slideLayouts/slideLayout15.xml"/><Relationship Id="rId7" Type="http://schemas.openxmlformats.org/officeDocument/2006/relationships/theme" Target="../theme/theme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6.jpeg"/><Relationship Id="rId5" Type="http://schemas.openxmlformats.org/officeDocument/2006/relationships/slideLayout" Target="../slideLayouts/slideLayout17.xml"/><Relationship Id="rId10" Type="http://schemas.openxmlformats.org/officeDocument/2006/relationships/image" Target="../media/image5.emf"/><Relationship Id="rId4" Type="http://schemas.openxmlformats.org/officeDocument/2006/relationships/slideLayout" Target="../slideLayouts/slideLayout16.xml"/><Relationship Id="rId9" Type="http://schemas.openxmlformats.org/officeDocument/2006/relationships/oleObject" Target="../embeddings/oleObject4.bin"/></Relationships>
</file>

<file path=ppt/slideMasters/_rels/slideMaster5.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image" Target="../media/image3.jpeg"/><Relationship Id="rId3" Type="http://schemas.openxmlformats.org/officeDocument/2006/relationships/slideLayout" Target="../slideLayouts/slideLayout21.xml"/><Relationship Id="rId7" Type="http://schemas.openxmlformats.org/officeDocument/2006/relationships/theme" Target="../theme/theme5.xml"/><Relationship Id="rId12" Type="http://schemas.openxmlformats.org/officeDocument/2006/relationships/image" Target="../media/image2.jpe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10.emf"/><Relationship Id="rId5" Type="http://schemas.openxmlformats.org/officeDocument/2006/relationships/slideLayout" Target="../slideLayouts/slideLayout23.xml"/><Relationship Id="rId10" Type="http://schemas.openxmlformats.org/officeDocument/2006/relationships/oleObject" Target="../embeddings/oleObject7.bin"/><Relationship Id="rId4" Type="http://schemas.openxmlformats.org/officeDocument/2006/relationships/slideLayout" Target="../slideLayouts/slideLayout22.xml"/><Relationship Id="rId9" Type="http://schemas.openxmlformats.org/officeDocument/2006/relationships/tags" Target="../tags/tag9.xml"/><Relationship Id="rId14" Type="http://schemas.openxmlformats.org/officeDocument/2006/relationships/image" Target="../media/image4.jpeg"/></Relationships>
</file>

<file path=ppt/slideMasters/_rels/slideMaster6.xml.rels><?xml version="1.0" encoding="UTF-8" standalone="yes"?>
<Relationships xmlns="http://schemas.openxmlformats.org/package/2006/relationships"><Relationship Id="rId8" Type="http://schemas.openxmlformats.org/officeDocument/2006/relationships/tags" Target="../tags/tag10.xml"/><Relationship Id="rId13" Type="http://schemas.openxmlformats.org/officeDocument/2006/relationships/image" Target="../media/image3.jpeg"/><Relationship Id="rId3" Type="http://schemas.openxmlformats.org/officeDocument/2006/relationships/slideLayout" Target="../slideLayouts/slideLayout27.xml"/><Relationship Id="rId7" Type="http://schemas.openxmlformats.org/officeDocument/2006/relationships/theme" Target="../theme/theme6.xml"/><Relationship Id="rId12" Type="http://schemas.openxmlformats.org/officeDocument/2006/relationships/image" Target="../media/image12.emf"/><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oleObject" Target="../embeddings/oleObject8.bin"/><Relationship Id="rId5" Type="http://schemas.openxmlformats.org/officeDocument/2006/relationships/slideLayout" Target="../slideLayouts/slideLayout29.xml"/><Relationship Id="rId10" Type="http://schemas.openxmlformats.org/officeDocument/2006/relationships/image" Target="../media/image11.png"/><Relationship Id="rId4" Type="http://schemas.openxmlformats.org/officeDocument/2006/relationships/slideLayout" Target="../slideLayouts/slideLayout28.xml"/><Relationship Id="rId9" Type="http://schemas.openxmlformats.org/officeDocument/2006/relationships/tags" Target="../tags/tag11.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Bilde 5" descr="FPE_bunn.jpg"/>
          <p:cNvPicPr>
            <a:picLocks noChangeAspect="1"/>
          </p:cNvPicPr>
          <p:nvPr userDrawn="1"/>
        </p:nvPicPr>
        <p:blipFill>
          <a:blip r:embed="rId4"/>
          <a:stretch>
            <a:fillRect/>
          </a:stretch>
        </p:blipFill>
        <p:spPr>
          <a:xfrm>
            <a:off x="0" y="6179175"/>
            <a:ext cx="9144000" cy="678199"/>
          </a:xfrm>
          <a:prstGeom prst="rect">
            <a:avLst/>
          </a:prstGeom>
        </p:spPr>
      </p:pic>
      <p:sp>
        <p:nvSpPr>
          <p:cNvPr id="7170" name="Plassholder for tittel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b-NO" dirty="0"/>
              <a:t>Klikk for å redigere tittelstil</a:t>
            </a:r>
            <a:endParaRPr lang="nn-NO" dirty="0"/>
          </a:p>
        </p:txBody>
      </p:sp>
      <p:sp>
        <p:nvSpPr>
          <p:cNvPr id="7171" name="Plassholder for teks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endParaRPr lang="nn-NO" dirty="0"/>
          </a:p>
        </p:txBody>
      </p:sp>
      <p:sp>
        <p:nvSpPr>
          <p:cNvPr id="7" name="Plassholder for lysbildenummer 5"/>
          <p:cNvSpPr txBox="1">
            <a:spLocks/>
          </p:cNvSpPr>
          <p:nvPr userDrawn="1"/>
        </p:nvSpPr>
        <p:spPr>
          <a:xfrm>
            <a:off x="3801527" y="6416675"/>
            <a:ext cx="21336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marL="0" marR="0" lvl="0" indent="0" algn="ctr" defTabSz="457200" rtl="0" eaLnBrk="1" fontAlgn="base" latinLnBrk="0" hangingPunct="1">
              <a:lnSpc>
                <a:spcPct val="100000"/>
              </a:lnSpc>
              <a:spcBef>
                <a:spcPct val="0"/>
              </a:spcBef>
              <a:spcAft>
                <a:spcPct val="0"/>
              </a:spcAft>
              <a:buClrTx/>
              <a:buSzTx/>
              <a:buFontTx/>
              <a:buNone/>
              <a:tabLst/>
              <a:defRPr/>
            </a:pPr>
            <a:fld id="{A1BEE5A3-CC40-DF48-9B8B-D959C509ECE9}" type="slidenum">
              <a:rPr kumimoji="0" lang="nn-NO" sz="1000" b="0" i="0" u="none" strike="noStrike" kern="1200" cap="none" spc="0" normalizeH="0" baseline="0" noProof="0" smtClean="0">
                <a:ln>
                  <a:noFill/>
                </a:ln>
                <a:solidFill>
                  <a:schemeClr val="tx1">
                    <a:tint val="75000"/>
                  </a:schemeClr>
                </a:solidFill>
                <a:effectLst/>
                <a:uLnTx/>
                <a:uFillTx/>
                <a:latin typeface="Arial" charset="0"/>
                <a:ea typeface="ＭＳ Ｐゴシック" charset="-128"/>
                <a:cs typeface="ＭＳ Ｐゴシック" charset="-128"/>
              </a:rPr>
              <a:pPr marL="0" marR="0" lvl="0" indent="0" algn="ctr" defTabSz="457200" rtl="0" eaLnBrk="1" fontAlgn="base" latinLnBrk="0" hangingPunct="1">
                <a:lnSpc>
                  <a:spcPct val="100000"/>
                </a:lnSpc>
                <a:spcBef>
                  <a:spcPct val="0"/>
                </a:spcBef>
                <a:spcAft>
                  <a:spcPct val="0"/>
                </a:spcAft>
                <a:buClrTx/>
                <a:buSzTx/>
                <a:buFontTx/>
                <a:buNone/>
                <a:tabLst/>
                <a:defRPr/>
              </a:pPr>
              <a:t>‹#›</a:t>
            </a:fld>
            <a:endParaRPr kumimoji="0" lang="nn-NO" sz="1000" b="0" i="0" u="none" strike="noStrike" kern="1200" cap="none" spc="0" normalizeH="0" baseline="0" noProof="0" dirty="0">
              <a:ln>
                <a:noFill/>
              </a:ln>
              <a:solidFill>
                <a:schemeClr val="tx1">
                  <a:tint val="75000"/>
                </a:schemeClr>
              </a:solidFill>
              <a:effectLst/>
              <a:uLnTx/>
              <a:uFillTx/>
              <a:latin typeface="Arial" charset="0"/>
              <a:ea typeface="ＭＳ Ｐゴシック" charset="-128"/>
              <a:cs typeface="ＭＳ Ｐゴシック" charset="-128"/>
            </a:endParaRPr>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Lst>
  <p:hf hdr="0" ftr="0" dt="0"/>
  <p:txStyles>
    <p:titleStyle>
      <a:lvl1pPr algn="ctr" defTabSz="457200" rtl="0" eaLnBrk="1" fontAlgn="base" hangingPunct="1">
        <a:spcBef>
          <a:spcPct val="0"/>
        </a:spcBef>
        <a:spcAft>
          <a:spcPct val="0"/>
        </a:spcAft>
        <a:defRPr sz="4400" kern="1200">
          <a:solidFill>
            <a:schemeClr val="tx1"/>
          </a:solidFill>
          <a:latin typeface="Verdana"/>
          <a:ea typeface="ＭＳ Ｐゴシック" charset="-128"/>
          <a:cs typeface="Verdana"/>
        </a:defRPr>
      </a:lvl1pPr>
      <a:lvl2pPr algn="ctr" defTabSz="457200" rtl="0" eaLnBrk="1" fontAlgn="base" hangingPunct="1">
        <a:spcBef>
          <a:spcPct val="0"/>
        </a:spcBef>
        <a:spcAft>
          <a:spcPct val="0"/>
        </a:spcAft>
        <a:defRPr sz="4400">
          <a:solidFill>
            <a:schemeClr val="tx1"/>
          </a:solidFill>
          <a:latin typeface="Verdana"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Verdana"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Verdana"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Verdana"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2000" kern="1200">
          <a:solidFill>
            <a:schemeClr val="tx1"/>
          </a:solidFill>
          <a:latin typeface="Verdana"/>
          <a:ea typeface="ＭＳ Ｐゴシック" charset="-128"/>
          <a:cs typeface="Verdana"/>
        </a:defRPr>
      </a:lvl1pPr>
      <a:lvl2pPr marL="742950" indent="-285750" algn="l" defTabSz="457200" rtl="0" eaLnBrk="1" fontAlgn="base" hangingPunct="1">
        <a:spcBef>
          <a:spcPct val="20000"/>
        </a:spcBef>
        <a:spcAft>
          <a:spcPct val="0"/>
        </a:spcAft>
        <a:buFont typeface="Arial" charset="0"/>
        <a:buChar char="–"/>
        <a:defRPr sz="1800" kern="1200">
          <a:solidFill>
            <a:schemeClr val="tx1"/>
          </a:solidFill>
          <a:latin typeface="Verdana"/>
          <a:ea typeface="ＭＳ Ｐゴシック" charset="-128"/>
          <a:cs typeface="Verdana"/>
        </a:defRPr>
      </a:lvl2pPr>
      <a:lvl3pPr marL="1143000" indent="-228600" algn="l" defTabSz="457200" rtl="0" eaLnBrk="1" fontAlgn="base" hangingPunct="1">
        <a:spcBef>
          <a:spcPct val="20000"/>
        </a:spcBef>
        <a:spcAft>
          <a:spcPct val="0"/>
        </a:spcAft>
        <a:buFont typeface="Arial" charset="0"/>
        <a:buChar char="•"/>
        <a:defRPr sz="1600" kern="1200">
          <a:solidFill>
            <a:schemeClr val="tx1"/>
          </a:solidFill>
          <a:latin typeface="Verdana"/>
          <a:ea typeface="ＭＳ Ｐゴシック" charset="-128"/>
          <a:cs typeface="Verdana"/>
        </a:defRPr>
      </a:lvl3pPr>
      <a:lvl4pPr marL="1600200" indent="-228600" algn="l" defTabSz="457200" rtl="0" eaLnBrk="1" fontAlgn="base" hangingPunct="1">
        <a:spcBef>
          <a:spcPct val="20000"/>
        </a:spcBef>
        <a:spcAft>
          <a:spcPct val="0"/>
        </a:spcAft>
        <a:buFont typeface="Arial" charset="0"/>
        <a:buChar char="–"/>
        <a:defRPr sz="1400" kern="1200">
          <a:solidFill>
            <a:schemeClr val="tx1"/>
          </a:solidFill>
          <a:latin typeface="Verdana"/>
          <a:ea typeface="ＭＳ Ｐゴシック" charset="-128"/>
          <a:cs typeface="Verdana"/>
        </a:defRPr>
      </a:lvl4pPr>
      <a:lvl5pPr marL="2057400" indent="-228600" algn="l" defTabSz="457200" rtl="0" eaLnBrk="1" fontAlgn="base" hangingPunct="1">
        <a:spcBef>
          <a:spcPct val="20000"/>
        </a:spcBef>
        <a:spcAft>
          <a:spcPct val="0"/>
        </a:spcAft>
        <a:buFont typeface="Arial" charset="0"/>
        <a:buChar char="»"/>
        <a:defRPr sz="1200" kern="1200">
          <a:solidFill>
            <a:schemeClr val="tx1"/>
          </a:solidFill>
          <a:latin typeface="Verdana"/>
          <a:ea typeface="ＭＳ Ｐゴシック" charset="-128"/>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n-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Bilde 10" descr="FPE_PartOfAlign.jpg"/>
          <p:cNvPicPr>
            <a:picLocks noChangeAspect="1"/>
          </p:cNvPicPr>
          <p:nvPr userDrawn="1"/>
        </p:nvPicPr>
        <p:blipFill>
          <a:blip r:embed="rId6"/>
          <a:stretch>
            <a:fillRect/>
          </a:stretch>
        </p:blipFill>
        <p:spPr>
          <a:xfrm>
            <a:off x="1" y="6178550"/>
            <a:ext cx="9144000" cy="679450"/>
          </a:xfrm>
          <a:prstGeom prst="rect">
            <a:avLst/>
          </a:prstGeom>
        </p:spPr>
      </p:pic>
      <p:pic>
        <p:nvPicPr>
          <p:cNvPr id="8" name="Bilde 7" descr="1101524_Align_mal_underlag_datterselskap2.jpg"/>
          <p:cNvPicPr>
            <a:picLocks noChangeAspect="1"/>
          </p:cNvPicPr>
          <p:nvPr userDrawn="1"/>
        </p:nvPicPr>
        <p:blipFill>
          <a:blip r:embed="rId7"/>
          <a:srcRect t="80000"/>
          <a:stretch>
            <a:fillRect/>
          </a:stretch>
        </p:blipFill>
        <p:spPr>
          <a:xfrm>
            <a:off x="0" y="685800"/>
            <a:ext cx="9144001" cy="133350"/>
          </a:xfrm>
          <a:prstGeom prst="rect">
            <a:avLst/>
          </a:prstGeom>
        </p:spPr>
      </p:pic>
      <p:sp>
        <p:nvSpPr>
          <p:cNvPr id="1027" name="Text Placeholder 2"/>
          <p:cNvSpPr>
            <a:spLocks noGrp="1"/>
          </p:cNvSpPr>
          <p:nvPr>
            <p:ph type="body" idx="1"/>
          </p:nvPr>
        </p:nvSpPr>
        <p:spPr bwMode="auto">
          <a:xfrm>
            <a:off x="457200" y="914401"/>
            <a:ext cx="8229600" cy="510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dirty="0" err="1"/>
              <a:t>Click</a:t>
            </a:r>
            <a:r>
              <a:rPr lang="nb-NO" dirty="0"/>
              <a:t> to </a:t>
            </a:r>
            <a:r>
              <a:rPr lang="nb-NO" dirty="0" err="1"/>
              <a:t>edit</a:t>
            </a:r>
            <a:r>
              <a:rPr lang="nb-NO" dirty="0"/>
              <a:t> Master </a:t>
            </a:r>
            <a:r>
              <a:rPr lang="nb-NO" dirty="0" err="1"/>
              <a:t>text</a:t>
            </a:r>
            <a:r>
              <a:rPr lang="nb-NO" dirty="0"/>
              <a:t> </a:t>
            </a:r>
            <a:r>
              <a:rPr lang="nb-NO" dirty="0" err="1"/>
              <a:t>styles</a:t>
            </a:r>
            <a:endParaRPr lang="nb-NO" dirty="0"/>
          </a:p>
          <a:p>
            <a:pPr lvl="1"/>
            <a:r>
              <a:rPr lang="nb-NO" dirty="0" err="1"/>
              <a:t>Second</a:t>
            </a:r>
            <a:r>
              <a:rPr lang="nb-NO" dirty="0"/>
              <a:t> </a:t>
            </a:r>
            <a:r>
              <a:rPr lang="nb-NO" dirty="0" err="1"/>
              <a:t>level</a:t>
            </a:r>
            <a:endParaRPr lang="nb-NO" dirty="0"/>
          </a:p>
          <a:p>
            <a:pPr lvl="2"/>
            <a:r>
              <a:rPr lang="nb-NO" dirty="0" err="1"/>
              <a:t>Third</a:t>
            </a:r>
            <a:r>
              <a:rPr lang="nb-NO" dirty="0"/>
              <a:t> </a:t>
            </a:r>
            <a:r>
              <a:rPr lang="nb-NO" dirty="0" err="1"/>
              <a:t>level</a:t>
            </a:r>
            <a:endParaRPr lang="nb-NO" dirty="0"/>
          </a:p>
          <a:p>
            <a:pPr lvl="3"/>
            <a:r>
              <a:rPr lang="nb-NO" dirty="0" err="1"/>
              <a:t>Fourth</a:t>
            </a:r>
            <a:r>
              <a:rPr lang="nb-NO" dirty="0"/>
              <a:t> </a:t>
            </a:r>
            <a:r>
              <a:rPr lang="nb-NO" dirty="0" err="1"/>
              <a:t>level</a:t>
            </a:r>
            <a:endParaRPr lang="nb-NO" dirty="0"/>
          </a:p>
          <a:p>
            <a:pPr lvl="4"/>
            <a:r>
              <a:rPr lang="nb-NO" dirty="0" err="1"/>
              <a:t>Fifth</a:t>
            </a:r>
            <a:r>
              <a:rPr lang="nb-NO" dirty="0"/>
              <a:t> </a:t>
            </a:r>
            <a:r>
              <a:rPr lang="nb-NO" dirty="0" err="1"/>
              <a:t>level</a:t>
            </a:r>
            <a:endParaRPr lang="nb-NO" dirty="0"/>
          </a:p>
        </p:txBody>
      </p:sp>
      <p:sp>
        <p:nvSpPr>
          <p:cNvPr id="10" name="Date Placeholder 9"/>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rgbClr val="898989"/>
                </a:solidFill>
              </a:defRPr>
            </a:lvl1pPr>
          </a:lstStyle>
          <a:p>
            <a:pPr>
              <a:defRPr/>
            </a:pPr>
            <a:endParaRPr lang="nb-NO" dirty="0"/>
          </a:p>
        </p:txBody>
      </p:sp>
      <p:sp>
        <p:nvSpPr>
          <p:cNvPr id="2" name="Title Placeholder 1"/>
          <p:cNvSpPr>
            <a:spLocks noGrp="1"/>
          </p:cNvSpPr>
          <p:nvPr>
            <p:ph type="title"/>
          </p:nvPr>
        </p:nvSpPr>
        <p:spPr>
          <a:xfrm>
            <a:off x="1981200" y="228600"/>
            <a:ext cx="6705600" cy="457200"/>
          </a:xfrm>
          <a:prstGeom prst="rect">
            <a:avLst/>
          </a:prstGeom>
        </p:spPr>
        <p:txBody>
          <a:bodyPr vert="horz" wrap="square" lIns="91440" tIns="45720" rIns="91440" bIns="45720" numCol="1" anchor="t" anchorCtr="0" compatLnSpc="1">
            <a:prstTxWarp prst="textNoShape">
              <a:avLst/>
            </a:prstTxWarp>
            <a:normAutofit/>
          </a:bodyPr>
          <a:lstStyle/>
          <a:p>
            <a:pPr lvl="0"/>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13" name="Plassholder for lysbildenummer 5"/>
          <p:cNvSpPr txBox="1">
            <a:spLocks/>
          </p:cNvSpPr>
          <p:nvPr userDrawn="1"/>
        </p:nvSpPr>
        <p:spPr>
          <a:xfrm>
            <a:off x="3801527" y="6416675"/>
            <a:ext cx="21336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marL="0" marR="0" lvl="0" indent="0" algn="ctr" defTabSz="457200" rtl="0" eaLnBrk="1" fontAlgn="base" latinLnBrk="0" hangingPunct="1">
              <a:lnSpc>
                <a:spcPct val="100000"/>
              </a:lnSpc>
              <a:spcBef>
                <a:spcPct val="0"/>
              </a:spcBef>
              <a:spcAft>
                <a:spcPct val="0"/>
              </a:spcAft>
              <a:buClrTx/>
              <a:buSzTx/>
              <a:buFontTx/>
              <a:buNone/>
              <a:tabLst/>
              <a:defRPr/>
            </a:pPr>
            <a:fld id="{A1BEE5A3-CC40-DF48-9B8B-D959C509ECE9}" type="slidenum">
              <a:rPr kumimoji="0" lang="nn-NO" sz="1000" b="0" i="0" u="none" strike="noStrike" kern="1200" cap="none" spc="0" normalizeH="0" baseline="0" noProof="0" smtClean="0">
                <a:ln>
                  <a:noFill/>
                </a:ln>
                <a:solidFill>
                  <a:schemeClr val="tx1">
                    <a:tint val="75000"/>
                  </a:schemeClr>
                </a:solidFill>
                <a:effectLst/>
                <a:uLnTx/>
                <a:uFillTx/>
                <a:latin typeface="Arial" charset="0"/>
                <a:ea typeface="ＭＳ Ｐゴシック" charset="-128"/>
                <a:cs typeface="ＭＳ Ｐゴシック" charset="-128"/>
              </a:rPr>
              <a:pPr marL="0" marR="0" lvl="0" indent="0" algn="ctr" defTabSz="457200" rtl="0" eaLnBrk="1" fontAlgn="base" latinLnBrk="0" hangingPunct="1">
                <a:lnSpc>
                  <a:spcPct val="100000"/>
                </a:lnSpc>
                <a:spcBef>
                  <a:spcPct val="0"/>
                </a:spcBef>
                <a:spcAft>
                  <a:spcPct val="0"/>
                </a:spcAft>
                <a:buClrTx/>
                <a:buSzTx/>
                <a:buFontTx/>
                <a:buNone/>
                <a:tabLst/>
                <a:defRPr/>
              </a:pPr>
              <a:t>‹#›</a:t>
            </a:fld>
            <a:endParaRPr kumimoji="0" lang="nn-NO" sz="1000" b="0" i="0" u="none" strike="noStrike" kern="1200" cap="none" spc="0" normalizeH="0" baseline="0" noProof="0" dirty="0">
              <a:ln>
                <a:noFill/>
              </a:ln>
              <a:solidFill>
                <a:schemeClr val="tx1">
                  <a:tint val="75000"/>
                </a:schemeClr>
              </a:solidFill>
              <a:effectLst/>
              <a:uLnTx/>
              <a:uFillTx/>
              <a:latin typeface="Arial" charset="0"/>
              <a:ea typeface="ＭＳ Ｐゴシック" charset="-128"/>
              <a:cs typeface="ＭＳ Ｐゴシック" charset="-128"/>
            </a:endParaRPr>
          </a:p>
        </p:txBody>
      </p:sp>
      <p:pic>
        <p:nvPicPr>
          <p:cNvPr id="12" name="Bilde 11" descr="Eureka_header_ppt.jpg"/>
          <p:cNvPicPr>
            <a:picLocks noChangeAspect="1"/>
          </p:cNvPicPr>
          <p:nvPr userDrawn="1"/>
        </p:nvPicPr>
        <p:blipFill>
          <a:blip r:embed="rId8"/>
          <a:stretch>
            <a:fillRect/>
          </a:stretch>
        </p:blipFill>
        <p:spPr>
          <a:xfrm>
            <a:off x="3" y="83801"/>
            <a:ext cx="9143993" cy="678199"/>
          </a:xfrm>
          <a:prstGeom prst="rect">
            <a:avLst/>
          </a:prstGeom>
        </p:spPr>
      </p:pic>
    </p:spTree>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Lst>
  <p:hf hdr="0" ftr="0" dt="0"/>
  <p:txStyles>
    <p:titleStyle>
      <a:lvl1pPr algn="l" defTabSz="457200" rtl="0" eaLnBrk="0" fontAlgn="base" hangingPunct="0">
        <a:spcBef>
          <a:spcPct val="0"/>
        </a:spcBef>
        <a:spcAft>
          <a:spcPct val="0"/>
        </a:spcAft>
        <a:defRPr sz="2000" kern="1200" spc="-100">
          <a:solidFill>
            <a:schemeClr val="tx1"/>
          </a:solidFill>
          <a:latin typeface="Verdana"/>
          <a:ea typeface="ＭＳ Ｐゴシック" pitchFamily="36" charset="-128"/>
          <a:cs typeface="Verdana"/>
        </a:defRPr>
      </a:lvl1pPr>
      <a:lvl2pPr algn="l" defTabSz="457200" rtl="0" eaLnBrk="0" fontAlgn="base" hangingPunct="0">
        <a:spcBef>
          <a:spcPct val="0"/>
        </a:spcBef>
        <a:spcAft>
          <a:spcPct val="0"/>
        </a:spcAft>
        <a:defRPr sz="2400">
          <a:solidFill>
            <a:schemeClr val="tx1"/>
          </a:solidFill>
          <a:latin typeface="Verdana" pitchFamily="36" charset="0"/>
          <a:ea typeface="ＭＳ Ｐゴシック" pitchFamily="36" charset="-128"/>
        </a:defRPr>
      </a:lvl2pPr>
      <a:lvl3pPr algn="l" defTabSz="457200" rtl="0" eaLnBrk="0" fontAlgn="base" hangingPunct="0">
        <a:spcBef>
          <a:spcPct val="0"/>
        </a:spcBef>
        <a:spcAft>
          <a:spcPct val="0"/>
        </a:spcAft>
        <a:defRPr sz="2400">
          <a:solidFill>
            <a:schemeClr val="tx1"/>
          </a:solidFill>
          <a:latin typeface="Verdana" pitchFamily="36" charset="0"/>
          <a:ea typeface="ＭＳ Ｐゴシック" pitchFamily="36" charset="-128"/>
        </a:defRPr>
      </a:lvl3pPr>
      <a:lvl4pPr algn="l" defTabSz="457200" rtl="0" eaLnBrk="0" fontAlgn="base" hangingPunct="0">
        <a:spcBef>
          <a:spcPct val="0"/>
        </a:spcBef>
        <a:spcAft>
          <a:spcPct val="0"/>
        </a:spcAft>
        <a:defRPr sz="2400">
          <a:solidFill>
            <a:schemeClr val="tx1"/>
          </a:solidFill>
          <a:latin typeface="Verdana" pitchFamily="36" charset="0"/>
          <a:ea typeface="ＭＳ Ｐゴシック" pitchFamily="36" charset="-128"/>
        </a:defRPr>
      </a:lvl4pPr>
      <a:lvl5pPr algn="l" defTabSz="457200" rtl="0" eaLnBrk="0" fontAlgn="base" hangingPunct="0">
        <a:spcBef>
          <a:spcPct val="0"/>
        </a:spcBef>
        <a:spcAft>
          <a:spcPct val="0"/>
        </a:spcAft>
        <a:defRPr sz="2400">
          <a:solidFill>
            <a:schemeClr val="tx1"/>
          </a:solidFill>
          <a:latin typeface="Verdana" pitchFamily="36" charset="0"/>
          <a:ea typeface="ＭＳ Ｐゴシック" pitchFamily="36" charset="-128"/>
        </a:defRPr>
      </a:lvl5pPr>
      <a:lvl6pPr marL="457200" algn="l" defTabSz="457200" rtl="0" fontAlgn="base">
        <a:spcBef>
          <a:spcPct val="0"/>
        </a:spcBef>
        <a:spcAft>
          <a:spcPct val="0"/>
        </a:spcAft>
        <a:defRPr sz="3200">
          <a:solidFill>
            <a:schemeClr val="tx1"/>
          </a:solidFill>
          <a:latin typeface="Verdana" pitchFamily="36" charset="0"/>
          <a:ea typeface="ＭＳ Ｐゴシック" pitchFamily="36" charset="-128"/>
        </a:defRPr>
      </a:lvl6pPr>
      <a:lvl7pPr marL="914400" algn="l" defTabSz="457200" rtl="0" fontAlgn="base">
        <a:spcBef>
          <a:spcPct val="0"/>
        </a:spcBef>
        <a:spcAft>
          <a:spcPct val="0"/>
        </a:spcAft>
        <a:defRPr sz="3200">
          <a:solidFill>
            <a:schemeClr val="tx1"/>
          </a:solidFill>
          <a:latin typeface="Verdana" pitchFamily="36" charset="0"/>
          <a:ea typeface="ＭＳ Ｐゴシック" pitchFamily="36" charset="-128"/>
        </a:defRPr>
      </a:lvl7pPr>
      <a:lvl8pPr marL="1371600" algn="l" defTabSz="457200" rtl="0" fontAlgn="base">
        <a:spcBef>
          <a:spcPct val="0"/>
        </a:spcBef>
        <a:spcAft>
          <a:spcPct val="0"/>
        </a:spcAft>
        <a:defRPr sz="3200">
          <a:solidFill>
            <a:schemeClr val="tx1"/>
          </a:solidFill>
          <a:latin typeface="Verdana" pitchFamily="36" charset="0"/>
          <a:ea typeface="ＭＳ Ｐゴシック" pitchFamily="36" charset="-128"/>
        </a:defRPr>
      </a:lvl8pPr>
      <a:lvl9pPr marL="1828800" algn="l" defTabSz="457200" rtl="0" fontAlgn="base">
        <a:spcBef>
          <a:spcPct val="0"/>
        </a:spcBef>
        <a:spcAft>
          <a:spcPct val="0"/>
        </a:spcAft>
        <a:defRPr sz="3200">
          <a:solidFill>
            <a:schemeClr val="tx1"/>
          </a:solidFill>
          <a:latin typeface="Verdana" pitchFamily="36" charset="0"/>
          <a:ea typeface="ＭＳ Ｐゴシック" pitchFamily="36" charset="-128"/>
        </a:defRPr>
      </a:lvl9pPr>
    </p:titleStyle>
    <p:bodyStyle>
      <a:lvl1pPr marL="342900" indent="-342900" algn="l" defTabSz="457200" rtl="0" eaLnBrk="0" fontAlgn="base" hangingPunct="0">
        <a:spcBef>
          <a:spcPct val="20000"/>
        </a:spcBef>
        <a:spcAft>
          <a:spcPct val="0"/>
        </a:spcAft>
        <a:buFont typeface="Arial" charset="0"/>
        <a:buChar char="•"/>
        <a:defRPr sz="2000" kern="1200">
          <a:solidFill>
            <a:schemeClr val="tx1"/>
          </a:solidFill>
          <a:latin typeface="Verdana"/>
          <a:ea typeface="ＭＳ Ｐゴシック" pitchFamily="36" charset="-128"/>
          <a:cs typeface="Verdana"/>
        </a:defRPr>
      </a:lvl1pPr>
      <a:lvl2pPr marL="742950" indent="-285750" algn="l" defTabSz="457200" rtl="0" eaLnBrk="0" fontAlgn="base" hangingPunct="0">
        <a:spcBef>
          <a:spcPct val="20000"/>
        </a:spcBef>
        <a:spcAft>
          <a:spcPct val="0"/>
        </a:spcAft>
        <a:buFont typeface="Arial" charset="0"/>
        <a:buChar char="–"/>
        <a:defRPr kern="1200">
          <a:solidFill>
            <a:schemeClr val="tx1"/>
          </a:solidFill>
          <a:latin typeface="Verdana"/>
          <a:ea typeface="ＭＳ Ｐゴシック" pitchFamily="36" charset="-128"/>
          <a:cs typeface="Verdana"/>
        </a:defRPr>
      </a:lvl2pPr>
      <a:lvl3pPr marL="1143000" indent="-228600" algn="l" defTabSz="457200" rtl="0" eaLnBrk="0" fontAlgn="base" hangingPunct="0">
        <a:spcBef>
          <a:spcPct val="20000"/>
        </a:spcBef>
        <a:spcAft>
          <a:spcPct val="0"/>
        </a:spcAft>
        <a:buFont typeface="Arial" charset="0"/>
        <a:buChar char="•"/>
        <a:defRPr sz="1600" kern="1200">
          <a:solidFill>
            <a:schemeClr val="tx1"/>
          </a:solidFill>
          <a:latin typeface="Verdana"/>
          <a:ea typeface="ＭＳ Ｐゴシック" pitchFamily="36" charset="-128"/>
          <a:cs typeface="Verdana"/>
        </a:defRPr>
      </a:lvl3pPr>
      <a:lvl4pPr marL="1600200" indent="-228600" algn="l" defTabSz="457200" rtl="0" eaLnBrk="0" fontAlgn="base" hangingPunct="0">
        <a:spcBef>
          <a:spcPct val="20000"/>
        </a:spcBef>
        <a:spcAft>
          <a:spcPct val="0"/>
        </a:spcAft>
        <a:buFont typeface="Arial" charset="0"/>
        <a:buChar char="–"/>
        <a:defRPr sz="1400" kern="1200">
          <a:solidFill>
            <a:schemeClr val="tx1"/>
          </a:solidFill>
          <a:latin typeface="Verdana"/>
          <a:ea typeface="ＭＳ Ｐゴシック" pitchFamily="36" charset="-128"/>
          <a:cs typeface="Verdana"/>
        </a:defRPr>
      </a:lvl4pPr>
      <a:lvl5pPr marL="2057400" indent="-228600" algn="l" defTabSz="457200" rtl="0" eaLnBrk="0" fontAlgn="base" hangingPunct="0">
        <a:spcBef>
          <a:spcPct val="20000"/>
        </a:spcBef>
        <a:spcAft>
          <a:spcPct val="0"/>
        </a:spcAft>
        <a:buFont typeface="Arial" charset="0"/>
        <a:buChar char="»"/>
        <a:defRPr sz="1200" kern="1200">
          <a:solidFill>
            <a:schemeClr val="tx1"/>
          </a:solidFill>
          <a:latin typeface="Verdana"/>
          <a:ea typeface="ＭＳ Ｐゴシック" pitchFamily="36" charset="-128"/>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8"/>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9" imgW="352" imgH="321" progId="TCLayout.ActiveDocument.1">
                  <p:embed/>
                </p:oleObj>
              </mc:Choice>
              <mc:Fallback>
                <p:oleObj name="think-cell Slide" r:id="rId9" imgW="352" imgH="321" progId="TCLayout.ActiveDocument.1">
                  <p:embed/>
                  <p:pic>
                    <p:nvPicPr>
                      <p:cNvPr id="3" name="Object 2" hidden="1"/>
                      <p:cNvPicPr/>
                      <p:nvPr/>
                    </p:nvPicPr>
                    <p:blipFill>
                      <a:blip r:embed="rId10"/>
                      <a:stretch>
                        <a:fillRect/>
                      </a:stretch>
                    </p:blipFill>
                    <p:spPr>
                      <a:xfrm>
                        <a:off x="1588" y="1588"/>
                        <a:ext cx="1587" cy="1587"/>
                      </a:xfrm>
                      <a:prstGeom prst="rect">
                        <a:avLst/>
                      </a:prstGeom>
                    </p:spPr>
                  </p:pic>
                </p:oleObj>
              </mc:Fallback>
            </mc:AlternateContent>
          </a:graphicData>
        </a:graphic>
      </p:graphicFrame>
      <p:sp>
        <p:nvSpPr>
          <p:cNvPr id="4098" name="Text Placeholder 2"/>
          <p:cNvSpPr>
            <a:spLocks noGrp="1"/>
          </p:cNvSpPr>
          <p:nvPr>
            <p:ph type="body" idx="1"/>
          </p:nvPr>
        </p:nvSpPr>
        <p:spPr bwMode="auto">
          <a:xfrm>
            <a:off x="457200" y="914400"/>
            <a:ext cx="8229600" cy="525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pic>
        <p:nvPicPr>
          <p:cNvPr id="4099" name="Bilde 10" descr="1101524_Align_mal_underlag2_3.jpg"/>
          <p:cNvPicPr>
            <a:picLocks noChangeAspect="1"/>
          </p:cNvPicPr>
          <p:nvPr userDrawn="1"/>
        </p:nvPicPr>
        <p:blipFill>
          <a:blip r:embed="rId11" cstate="print"/>
          <a:srcRect/>
          <a:stretch>
            <a:fillRect/>
          </a:stretch>
        </p:blipFill>
        <p:spPr bwMode="auto">
          <a:xfrm>
            <a:off x="0" y="168275"/>
            <a:ext cx="9144000" cy="669925"/>
          </a:xfrm>
          <a:prstGeom prst="rect">
            <a:avLst/>
          </a:prstGeom>
          <a:noFill/>
          <a:ln w="9525">
            <a:noFill/>
            <a:miter lim="800000"/>
            <a:headEnd/>
            <a:tailEnd/>
          </a:ln>
        </p:spPr>
      </p:pic>
      <p:sp>
        <p:nvSpPr>
          <p:cNvPr id="2" name="Title Placeholder 1"/>
          <p:cNvSpPr>
            <a:spLocks noGrp="1"/>
          </p:cNvSpPr>
          <p:nvPr>
            <p:ph type="title"/>
          </p:nvPr>
        </p:nvSpPr>
        <p:spPr>
          <a:xfrm>
            <a:off x="457200" y="228600"/>
            <a:ext cx="8229600" cy="457200"/>
          </a:xfrm>
          <a:prstGeom prst="rect">
            <a:avLst/>
          </a:prstGeom>
        </p:spPr>
        <p:txBody>
          <a:bodyPr vert="horz" wrap="square" lIns="91440" tIns="45720" rIns="91440" bIns="45720" numCol="1" anchor="t" anchorCtr="0" compatLnSpc="1">
            <a:prstTxWarp prst="textNoShape">
              <a:avLst/>
            </a:prstTxWarp>
            <a:normAutofit/>
          </a:bodyPr>
          <a:lstStyle/>
          <a:p>
            <a:pPr lvl="0"/>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5" name="Plassholder for lysbildenummer 5"/>
          <p:cNvSpPr>
            <a:spLocks noGrp="1"/>
          </p:cNvSpPr>
          <p:nvPr>
            <p:ph type="sldNum" sz="quarter" idx="4"/>
          </p:nvPr>
        </p:nvSpPr>
        <p:spPr>
          <a:xfrm>
            <a:off x="3505200" y="6356350"/>
            <a:ext cx="2133600" cy="365125"/>
          </a:xfrm>
          <a:prstGeom prst="rect">
            <a:avLst/>
          </a:prstGeom>
        </p:spPr>
        <p:txBody>
          <a:bodyPr vert="horz" lIns="91440" tIns="45720" rIns="91440" bIns="45720" rtlCol="0" anchor="ctr"/>
          <a:lstStyle>
            <a:lvl1pPr algn="ctr">
              <a:defRPr sz="1000">
                <a:solidFill>
                  <a:schemeClr val="tx1">
                    <a:tint val="75000"/>
                  </a:schemeClr>
                </a:solidFill>
                <a:ea typeface="ＭＳ Ｐゴシック" charset="-128"/>
                <a:cs typeface="ＭＳ Ｐゴシック" charset="-128"/>
              </a:defRPr>
            </a:lvl1pPr>
          </a:lstStyle>
          <a:p>
            <a:pPr>
              <a:defRPr/>
            </a:pPr>
            <a:fld id="{1F76471B-C5FB-4BD6-9285-CF1110EE4065}" type="slidenum">
              <a:rPr lang="nn-NO"/>
              <a:pPr>
                <a:defRPr/>
              </a:pPr>
              <a:t>‹#›</a:t>
            </a:fld>
            <a:endParaRPr lang="nn-NO" dirty="0"/>
          </a:p>
        </p:txBody>
      </p:sp>
    </p:spTree>
    <p:extLst>
      <p:ext uri="{BB962C8B-B14F-4D97-AF65-F5344CB8AC3E}">
        <p14:creationId xmlns:p14="http://schemas.microsoft.com/office/powerpoint/2010/main" val="186503983"/>
      </p:ext>
    </p:extLst>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Lst>
  <p:hf hdr="0" ftr="0" dt="0"/>
  <p:txStyles>
    <p:titleStyle>
      <a:lvl1pPr algn="l" defTabSz="457200" rtl="0" eaLnBrk="0" fontAlgn="base" hangingPunct="0">
        <a:spcBef>
          <a:spcPct val="0"/>
        </a:spcBef>
        <a:spcAft>
          <a:spcPct val="0"/>
        </a:spcAft>
        <a:defRPr sz="2000" kern="1200" spc="-100">
          <a:solidFill>
            <a:schemeClr val="tx1"/>
          </a:solidFill>
          <a:latin typeface="Verdana"/>
          <a:ea typeface="ＭＳ Ｐゴシック" pitchFamily="36" charset="-128"/>
          <a:cs typeface="Verdana"/>
        </a:defRPr>
      </a:lvl1pPr>
      <a:lvl2pPr algn="l" defTabSz="457200" rtl="0" eaLnBrk="0" fontAlgn="base" hangingPunct="0">
        <a:spcBef>
          <a:spcPct val="0"/>
        </a:spcBef>
        <a:spcAft>
          <a:spcPct val="0"/>
        </a:spcAft>
        <a:defRPr sz="2000">
          <a:solidFill>
            <a:schemeClr val="tx1"/>
          </a:solidFill>
          <a:latin typeface="Verdana" pitchFamily="36" charset="0"/>
          <a:ea typeface="ＭＳ Ｐゴシック" pitchFamily="36" charset="-128"/>
          <a:cs typeface="Verdana" pitchFamily="34" charset="0"/>
        </a:defRPr>
      </a:lvl2pPr>
      <a:lvl3pPr algn="l" defTabSz="457200" rtl="0" eaLnBrk="0" fontAlgn="base" hangingPunct="0">
        <a:spcBef>
          <a:spcPct val="0"/>
        </a:spcBef>
        <a:spcAft>
          <a:spcPct val="0"/>
        </a:spcAft>
        <a:defRPr sz="2000">
          <a:solidFill>
            <a:schemeClr val="tx1"/>
          </a:solidFill>
          <a:latin typeface="Verdana" pitchFamily="36" charset="0"/>
          <a:ea typeface="ＭＳ Ｐゴシック" pitchFamily="36" charset="-128"/>
          <a:cs typeface="Verdana" pitchFamily="34" charset="0"/>
        </a:defRPr>
      </a:lvl3pPr>
      <a:lvl4pPr algn="l" defTabSz="457200" rtl="0" eaLnBrk="0" fontAlgn="base" hangingPunct="0">
        <a:spcBef>
          <a:spcPct val="0"/>
        </a:spcBef>
        <a:spcAft>
          <a:spcPct val="0"/>
        </a:spcAft>
        <a:defRPr sz="2000">
          <a:solidFill>
            <a:schemeClr val="tx1"/>
          </a:solidFill>
          <a:latin typeface="Verdana" pitchFamily="36" charset="0"/>
          <a:ea typeface="ＭＳ Ｐゴシック" pitchFamily="36" charset="-128"/>
          <a:cs typeface="Verdana" pitchFamily="34" charset="0"/>
        </a:defRPr>
      </a:lvl4pPr>
      <a:lvl5pPr algn="l" defTabSz="457200" rtl="0" eaLnBrk="0" fontAlgn="base" hangingPunct="0">
        <a:spcBef>
          <a:spcPct val="0"/>
        </a:spcBef>
        <a:spcAft>
          <a:spcPct val="0"/>
        </a:spcAft>
        <a:defRPr sz="2000">
          <a:solidFill>
            <a:schemeClr val="tx1"/>
          </a:solidFill>
          <a:latin typeface="Verdana" pitchFamily="36" charset="0"/>
          <a:ea typeface="ＭＳ Ｐゴシック" pitchFamily="36" charset="-128"/>
          <a:cs typeface="Verdana" pitchFamily="34" charset="0"/>
        </a:defRPr>
      </a:lvl5pPr>
      <a:lvl6pPr marL="457200" algn="l" defTabSz="457200" rtl="0" fontAlgn="base">
        <a:spcBef>
          <a:spcPct val="0"/>
        </a:spcBef>
        <a:spcAft>
          <a:spcPct val="0"/>
        </a:spcAft>
        <a:defRPr sz="3200">
          <a:solidFill>
            <a:schemeClr val="tx1"/>
          </a:solidFill>
          <a:latin typeface="Verdana" pitchFamily="36" charset="0"/>
          <a:ea typeface="ＭＳ Ｐゴシック" pitchFamily="36" charset="-128"/>
        </a:defRPr>
      </a:lvl6pPr>
      <a:lvl7pPr marL="914400" algn="l" defTabSz="457200" rtl="0" fontAlgn="base">
        <a:spcBef>
          <a:spcPct val="0"/>
        </a:spcBef>
        <a:spcAft>
          <a:spcPct val="0"/>
        </a:spcAft>
        <a:defRPr sz="3200">
          <a:solidFill>
            <a:schemeClr val="tx1"/>
          </a:solidFill>
          <a:latin typeface="Verdana" pitchFamily="36" charset="0"/>
          <a:ea typeface="ＭＳ Ｐゴシック" pitchFamily="36" charset="-128"/>
        </a:defRPr>
      </a:lvl7pPr>
      <a:lvl8pPr marL="1371600" algn="l" defTabSz="457200" rtl="0" fontAlgn="base">
        <a:spcBef>
          <a:spcPct val="0"/>
        </a:spcBef>
        <a:spcAft>
          <a:spcPct val="0"/>
        </a:spcAft>
        <a:defRPr sz="3200">
          <a:solidFill>
            <a:schemeClr val="tx1"/>
          </a:solidFill>
          <a:latin typeface="Verdana" pitchFamily="36" charset="0"/>
          <a:ea typeface="ＭＳ Ｐゴシック" pitchFamily="36" charset="-128"/>
        </a:defRPr>
      </a:lvl8pPr>
      <a:lvl9pPr marL="1828800" algn="l" defTabSz="457200" rtl="0" fontAlgn="base">
        <a:spcBef>
          <a:spcPct val="0"/>
        </a:spcBef>
        <a:spcAft>
          <a:spcPct val="0"/>
        </a:spcAft>
        <a:defRPr sz="3200">
          <a:solidFill>
            <a:schemeClr val="tx1"/>
          </a:solidFill>
          <a:latin typeface="Verdana" pitchFamily="36" charset="0"/>
          <a:ea typeface="ＭＳ Ｐゴシック" pitchFamily="36" charset="-128"/>
        </a:defRPr>
      </a:lvl9pPr>
    </p:titleStyle>
    <p:bodyStyle>
      <a:lvl1pPr marL="342900" indent="-342900" algn="l" defTabSz="457200" rtl="0" eaLnBrk="0" fontAlgn="base" hangingPunct="0">
        <a:spcBef>
          <a:spcPct val="20000"/>
        </a:spcBef>
        <a:spcAft>
          <a:spcPct val="0"/>
        </a:spcAft>
        <a:buFont typeface="Arial" charset="0"/>
        <a:buChar char="•"/>
        <a:defRPr sz="2000" kern="1200">
          <a:solidFill>
            <a:schemeClr val="tx1"/>
          </a:solidFill>
          <a:latin typeface="Verdana"/>
          <a:ea typeface="ＭＳ Ｐゴシック" pitchFamily="36" charset="-128"/>
          <a:cs typeface="Verdana"/>
        </a:defRPr>
      </a:lvl1pPr>
      <a:lvl2pPr marL="742950" indent="-285750" algn="l" defTabSz="457200" rtl="0" eaLnBrk="0" fontAlgn="base" hangingPunct="0">
        <a:spcBef>
          <a:spcPct val="20000"/>
        </a:spcBef>
        <a:spcAft>
          <a:spcPct val="0"/>
        </a:spcAft>
        <a:buFont typeface="Arial" charset="0"/>
        <a:buChar char="–"/>
        <a:defRPr kern="1200">
          <a:solidFill>
            <a:schemeClr val="tx1"/>
          </a:solidFill>
          <a:latin typeface="Verdana"/>
          <a:ea typeface="ＭＳ Ｐゴシック" pitchFamily="36" charset="-128"/>
          <a:cs typeface="Verdana"/>
        </a:defRPr>
      </a:lvl2pPr>
      <a:lvl3pPr marL="1143000" indent="-228600" algn="l" defTabSz="457200" rtl="0" eaLnBrk="0" fontAlgn="base" hangingPunct="0">
        <a:spcBef>
          <a:spcPct val="20000"/>
        </a:spcBef>
        <a:spcAft>
          <a:spcPct val="0"/>
        </a:spcAft>
        <a:buFont typeface="Arial" charset="0"/>
        <a:buChar char="•"/>
        <a:defRPr sz="1600" kern="1200">
          <a:solidFill>
            <a:schemeClr val="tx1"/>
          </a:solidFill>
          <a:latin typeface="Verdana"/>
          <a:ea typeface="ＭＳ Ｐゴシック" pitchFamily="36" charset="-128"/>
          <a:cs typeface="Verdana"/>
        </a:defRPr>
      </a:lvl3pPr>
      <a:lvl4pPr marL="1600200" indent="-228600" algn="l" defTabSz="457200" rtl="0" eaLnBrk="0" fontAlgn="base" hangingPunct="0">
        <a:spcBef>
          <a:spcPct val="20000"/>
        </a:spcBef>
        <a:spcAft>
          <a:spcPct val="0"/>
        </a:spcAft>
        <a:buFont typeface="Arial" charset="0"/>
        <a:buChar char="–"/>
        <a:defRPr sz="1400" kern="1200">
          <a:solidFill>
            <a:schemeClr val="tx1"/>
          </a:solidFill>
          <a:latin typeface="Verdana"/>
          <a:ea typeface="ＭＳ Ｐゴシック" pitchFamily="36" charset="-128"/>
          <a:cs typeface="Verdana"/>
        </a:defRPr>
      </a:lvl4pPr>
      <a:lvl5pPr marL="2057400" indent="-228600" algn="l" defTabSz="457200" rtl="0" eaLnBrk="0" fontAlgn="base" hangingPunct="0">
        <a:spcBef>
          <a:spcPct val="20000"/>
        </a:spcBef>
        <a:spcAft>
          <a:spcPct val="0"/>
        </a:spcAft>
        <a:buFont typeface="Arial" charset="0"/>
        <a:buChar char="»"/>
        <a:defRPr sz="1200" kern="1200">
          <a:solidFill>
            <a:schemeClr val="tx1"/>
          </a:solidFill>
          <a:latin typeface="Verdana"/>
          <a:ea typeface="ＭＳ Ｐゴシック" pitchFamily="36" charset="-128"/>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65CA09D5-DED3-415F-84DE-9DCAEFFD39A0}"/>
              </a:ext>
            </a:extLst>
          </p:cNvPr>
          <p:cNvGraphicFramePr>
            <a:graphicFrameLocks noChangeAspect="1"/>
          </p:cNvGraphicFramePr>
          <p:nvPr userDrawn="1">
            <p:custDataLst>
              <p:tags r:id="rId8"/>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9" imgW="352" imgH="321" progId="TCLayout.ActiveDocument.1">
                  <p:embed/>
                </p:oleObj>
              </mc:Choice>
              <mc:Fallback>
                <p:oleObj name="think-cell Slide" r:id="rId9" imgW="352" imgH="321" progId="TCLayout.ActiveDocument.1">
                  <p:embed/>
                  <p:pic>
                    <p:nvPicPr>
                      <p:cNvPr id="3" name="Object 2" hidden="1">
                        <a:extLst>
                          <a:ext uri="{FF2B5EF4-FFF2-40B4-BE49-F238E27FC236}">
                            <a16:creationId xmlns:a16="http://schemas.microsoft.com/office/drawing/2014/main" id="{65CA09D5-DED3-415F-84DE-9DCAEFFD39A0}"/>
                          </a:ext>
                        </a:extLst>
                      </p:cNvPr>
                      <p:cNvPicPr/>
                      <p:nvPr/>
                    </p:nvPicPr>
                    <p:blipFill>
                      <a:blip r:embed="rId10"/>
                      <a:stretch>
                        <a:fillRect/>
                      </a:stretch>
                    </p:blipFill>
                    <p:spPr>
                      <a:xfrm>
                        <a:off x="1588" y="1588"/>
                        <a:ext cx="1587" cy="1587"/>
                      </a:xfrm>
                      <a:prstGeom prst="rect">
                        <a:avLst/>
                      </a:prstGeom>
                    </p:spPr>
                  </p:pic>
                </p:oleObj>
              </mc:Fallback>
            </mc:AlternateContent>
          </a:graphicData>
        </a:graphic>
      </p:graphicFrame>
      <p:sp>
        <p:nvSpPr>
          <p:cNvPr id="4098" name="Text Placeholder 2"/>
          <p:cNvSpPr>
            <a:spLocks noGrp="1"/>
          </p:cNvSpPr>
          <p:nvPr>
            <p:ph type="body" idx="1"/>
          </p:nvPr>
        </p:nvSpPr>
        <p:spPr bwMode="auto">
          <a:xfrm>
            <a:off x="457200" y="914400"/>
            <a:ext cx="8229600" cy="525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pic>
        <p:nvPicPr>
          <p:cNvPr id="4099" name="Bilde 10" descr="1101524_Align_mal_underlag2_3.jpg"/>
          <p:cNvPicPr>
            <a:picLocks noChangeAspect="1"/>
          </p:cNvPicPr>
          <p:nvPr userDrawn="1"/>
        </p:nvPicPr>
        <p:blipFill>
          <a:blip r:embed="rId11" cstate="print"/>
          <a:srcRect/>
          <a:stretch>
            <a:fillRect/>
          </a:stretch>
        </p:blipFill>
        <p:spPr bwMode="auto">
          <a:xfrm>
            <a:off x="0" y="168275"/>
            <a:ext cx="9144000" cy="669925"/>
          </a:xfrm>
          <a:prstGeom prst="rect">
            <a:avLst/>
          </a:prstGeom>
          <a:noFill/>
          <a:ln w="9525">
            <a:noFill/>
            <a:miter lim="800000"/>
            <a:headEnd/>
            <a:tailEnd/>
          </a:ln>
        </p:spPr>
      </p:pic>
      <p:sp>
        <p:nvSpPr>
          <p:cNvPr id="2" name="Title Placeholder 1"/>
          <p:cNvSpPr>
            <a:spLocks noGrp="1"/>
          </p:cNvSpPr>
          <p:nvPr>
            <p:ph type="title"/>
          </p:nvPr>
        </p:nvSpPr>
        <p:spPr>
          <a:xfrm>
            <a:off x="457200" y="228600"/>
            <a:ext cx="8229600" cy="457200"/>
          </a:xfrm>
          <a:prstGeom prst="rect">
            <a:avLst/>
          </a:prstGeom>
        </p:spPr>
        <p:txBody>
          <a:bodyPr vert="horz" wrap="square" lIns="91440" tIns="45720" rIns="91440" bIns="45720" numCol="1" anchor="t" anchorCtr="0" compatLnSpc="1">
            <a:prstTxWarp prst="textNoShape">
              <a:avLst/>
            </a:prstTxWarp>
            <a:normAutofit/>
          </a:bodyPr>
          <a:lstStyle/>
          <a:p>
            <a:pPr lvl="0"/>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5" name="Plassholder for lysbildenummer 5"/>
          <p:cNvSpPr>
            <a:spLocks noGrp="1"/>
          </p:cNvSpPr>
          <p:nvPr>
            <p:ph type="sldNum" sz="quarter" idx="4"/>
          </p:nvPr>
        </p:nvSpPr>
        <p:spPr>
          <a:xfrm>
            <a:off x="3505200" y="6356350"/>
            <a:ext cx="2133600" cy="365125"/>
          </a:xfrm>
          <a:prstGeom prst="rect">
            <a:avLst/>
          </a:prstGeom>
        </p:spPr>
        <p:txBody>
          <a:bodyPr vert="horz" lIns="91440" tIns="45720" rIns="91440" bIns="45720" rtlCol="0" anchor="ctr"/>
          <a:lstStyle>
            <a:lvl1pPr algn="ctr">
              <a:defRPr sz="1000">
                <a:solidFill>
                  <a:schemeClr val="tx1">
                    <a:tint val="75000"/>
                  </a:schemeClr>
                </a:solidFill>
                <a:ea typeface="ＭＳ Ｐゴシック" charset="-128"/>
                <a:cs typeface="ＭＳ Ｐゴシック" charset="-128"/>
              </a:defRPr>
            </a:lvl1pPr>
          </a:lstStyle>
          <a:p>
            <a:pPr>
              <a:defRPr/>
            </a:pPr>
            <a:fld id="{1F76471B-C5FB-4BD6-9285-CF1110EE4065}" type="slidenum">
              <a:rPr lang="nn-NO"/>
              <a:pPr>
                <a:defRPr/>
              </a:pPr>
              <a:t>‹#›</a:t>
            </a:fld>
            <a:endParaRPr lang="nn-NO" dirty="0"/>
          </a:p>
        </p:txBody>
      </p:sp>
    </p:spTree>
    <p:extLst>
      <p:ext uri="{BB962C8B-B14F-4D97-AF65-F5344CB8AC3E}">
        <p14:creationId xmlns:p14="http://schemas.microsoft.com/office/powerpoint/2010/main" val="1504245880"/>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2" r:id="rId5"/>
    <p:sldLayoutId id="2147483823" r:id="rId6"/>
  </p:sldLayoutIdLst>
  <p:hf hdr="0" ftr="0" dt="0"/>
  <p:txStyles>
    <p:titleStyle>
      <a:lvl1pPr algn="l" defTabSz="457200" rtl="0" eaLnBrk="0" fontAlgn="base" hangingPunct="0">
        <a:spcBef>
          <a:spcPct val="0"/>
        </a:spcBef>
        <a:spcAft>
          <a:spcPct val="0"/>
        </a:spcAft>
        <a:defRPr sz="2000" kern="1200" spc="-100">
          <a:solidFill>
            <a:schemeClr val="tx1"/>
          </a:solidFill>
          <a:latin typeface="Verdana"/>
          <a:ea typeface="ＭＳ Ｐゴシック" pitchFamily="36" charset="-128"/>
          <a:cs typeface="Verdana"/>
        </a:defRPr>
      </a:lvl1pPr>
      <a:lvl2pPr algn="l" defTabSz="457200" rtl="0" eaLnBrk="0" fontAlgn="base" hangingPunct="0">
        <a:spcBef>
          <a:spcPct val="0"/>
        </a:spcBef>
        <a:spcAft>
          <a:spcPct val="0"/>
        </a:spcAft>
        <a:defRPr sz="2000">
          <a:solidFill>
            <a:schemeClr val="tx1"/>
          </a:solidFill>
          <a:latin typeface="Verdana" pitchFamily="36" charset="0"/>
          <a:ea typeface="ＭＳ Ｐゴシック" pitchFamily="36" charset="-128"/>
          <a:cs typeface="Verdana" pitchFamily="34" charset="0"/>
        </a:defRPr>
      </a:lvl2pPr>
      <a:lvl3pPr algn="l" defTabSz="457200" rtl="0" eaLnBrk="0" fontAlgn="base" hangingPunct="0">
        <a:spcBef>
          <a:spcPct val="0"/>
        </a:spcBef>
        <a:spcAft>
          <a:spcPct val="0"/>
        </a:spcAft>
        <a:defRPr sz="2000">
          <a:solidFill>
            <a:schemeClr val="tx1"/>
          </a:solidFill>
          <a:latin typeface="Verdana" pitchFamily="36" charset="0"/>
          <a:ea typeface="ＭＳ Ｐゴシック" pitchFamily="36" charset="-128"/>
          <a:cs typeface="Verdana" pitchFamily="34" charset="0"/>
        </a:defRPr>
      </a:lvl3pPr>
      <a:lvl4pPr algn="l" defTabSz="457200" rtl="0" eaLnBrk="0" fontAlgn="base" hangingPunct="0">
        <a:spcBef>
          <a:spcPct val="0"/>
        </a:spcBef>
        <a:spcAft>
          <a:spcPct val="0"/>
        </a:spcAft>
        <a:defRPr sz="2000">
          <a:solidFill>
            <a:schemeClr val="tx1"/>
          </a:solidFill>
          <a:latin typeface="Verdana" pitchFamily="36" charset="0"/>
          <a:ea typeface="ＭＳ Ｐゴシック" pitchFamily="36" charset="-128"/>
          <a:cs typeface="Verdana" pitchFamily="34" charset="0"/>
        </a:defRPr>
      </a:lvl4pPr>
      <a:lvl5pPr algn="l" defTabSz="457200" rtl="0" eaLnBrk="0" fontAlgn="base" hangingPunct="0">
        <a:spcBef>
          <a:spcPct val="0"/>
        </a:spcBef>
        <a:spcAft>
          <a:spcPct val="0"/>
        </a:spcAft>
        <a:defRPr sz="2000">
          <a:solidFill>
            <a:schemeClr val="tx1"/>
          </a:solidFill>
          <a:latin typeface="Verdana" pitchFamily="36" charset="0"/>
          <a:ea typeface="ＭＳ Ｐゴシック" pitchFamily="36" charset="-128"/>
          <a:cs typeface="Verdana" pitchFamily="34" charset="0"/>
        </a:defRPr>
      </a:lvl5pPr>
      <a:lvl6pPr marL="457200" algn="l" defTabSz="457200" rtl="0" fontAlgn="base">
        <a:spcBef>
          <a:spcPct val="0"/>
        </a:spcBef>
        <a:spcAft>
          <a:spcPct val="0"/>
        </a:spcAft>
        <a:defRPr sz="3200">
          <a:solidFill>
            <a:schemeClr val="tx1"/>
          </a:solidFill>
          <a:latin typeface="Verdana" pitchFamily="36" charset="0"/>
          <a:ea typeface="ＭＳ Ｐゴシック" pitchFamily="36" charset="-128"/>
        </a:defRPr>
      </a:lvl6pPr>
      <a:lvl7pPr marL="914400" algn="l" defTabSz="457200" rtl="0" fontAlgn="base">
        <a:spcBef>
          <a:spcPct val="0"/>
        </a:spcBef>
        <a:spcAft>
          <a:spcPct val="0"/>
        </a:spcAft>
        <a:defRPr sz="3200">
          <a:solidFill>
            <a:schemeClr val="tx1"/>
          </a:solidFill>
          <a:latin typeface="Verdana" pitchFamily="36" charset="0"/>
          <a:ea typeface="ＭＳ Ｐゴシック" pitchFamily="36" charset="-128"/>
        </a:defRPr>
      </a:lvl7pPr>
      <a:lvl8pPr marL="1371600" algn="l" defTabSz="457200" rtl="0" fontAlgn="base">
        <a:spcBef>
          <a:spcPct val="0"/>
        </a:spcBef>
        <a:spcAft>
          <a:spcPct val="0"/>
        </a:spcAft>
        <a:defRPr sz="3200">
          <a:solidFill>
            <a:schemeClr val="tx1"/>
          </a:solidFill>
          <a:latin typeface="Verdana" pitchFamily="36" charset="0"/>
          <a:ea typeface="ＭＳ Ｐゴシック" pitchFamily="36" charset="-128"/>
        </a:defRPr>
      </a:lvl8pPr>
      <a:lvl9pPr marL="1828800" algn="l" defTabSz="457200" rtl="0" fontAlgn="base">
        <a:spcBef>
          <a:spcPct val="0"/>
        </a:spcBef>
        <a:spcAft>
          <a:spcPct val="0"/>
        </a:spcAft>
        <a:defRPr sz="3200">
          <a:solidFill>
            <a:schemeClr val="tx1"/>
          </a:solidFill>
          <a:latin typeface="Verdana" pitchFamily="36" charset="0"/>
          <a:ea typeface="ＭＳ Ｐゴシック" pitchFamily="36" charset="-128"/>
        </a:defRPr>
      </a:lvl9pPr>
    </p:titleStyle>
    <p:bodyStyle>
      <a:lvl1pPr marL="342900" indent="-342900" algn="l" defTabSz="457200" rtl="0" eaLnBrk="0" fontAlgn="base" hangingPunct="0">
        <a:spcBef>
          <a:spcPct val="20000"/>
        </a:spcBef>
        <a:spcAft>
          <a:spcPct val="0"/>
        </a:spcAft>
        <a:buFont typeface="Arial" charset="0"/>
        <a:buChar char="•"/>
        <a:defRPr sz="2000" kern="1200">
          <a:solidFill>
            <a:schemeClr val="tx1"/>
          </a:solidFill>
          <a:latin typeface="Verdana"/>
          <a:ea typeface="ＭＳ Ｐゴシック" pitchFamily="36" charset="-128"/>
          <a:cs typeface="Verdana"/>
        </a:defRPr>
      </a:lvl1pPr>
      <a:lvl2pPr marL="742950" indent="-285750" algn="l" defTabSz="457200" rtl="0" eaLnBrk="0" fontAlgn="base" hangingPunct="0">
        <a:spcBef>
          <a:spcPct val="20000"/>
        </a:spcBef>
        <a:spcAft>
          <a:spcPct val="0"/>
        </a:spcAft>
        <a:buFont typeface="Arial" charset="0"/>
        <a:buChar char="–"/>
        <a:defRPr kern="1200">
          <a:solidFill>
            <a:schemeClr val="tx1"/>
          </a:solidFill>
          <a:latin typeface="Verdana"/>
          <a:ea typeface="ＭＳ Ｐゴシック" pitchFamily="36" charset="-128"/>
          <a:cs typeface="Verdana"/>
        </a:defRPr>
      </a:lvl2pPr>
      <a:lvl3pPr marL="1143000" indent="-228600" algn="l" defTabSz="457200" rtl="0" eaLnBrk="0" fontAlgn="base" hangingPunct="0">
        <a:spcBef>
          <a:spcPct val="20000"/>
        </a:spcBef>
        <a:spcAft>
          <a:spcPct val="0"/>
        </a:spcAft>
        <a:buFont typeface="Arial" charset="0"/>
        <a:buChar char="•"/>
        <a:defRPr sz="1600" kern="1200">
          <a:solidFill>
            <a:schemeClr val="tx1"/>
          </a:solidFill>
          <a:latin typeface="Verdana"/>
          <a:ea typeface="ＭＳ Ｐゴシック" pitchFamily="36" charset="-128"/>
          <a:cs typeface="Verdana"/>
        </a:defRPr>
      </a:lvl3pPr>
      <a:lvl4pPr marL="1600200" indent="-228600" algn="l" defTabSz="457200" rtl="0" eaLnBrk="0" fontAlgn="base" hangingPunct="0">
        <a:spcBef>
          <a:spcPct val="20000"/>
        </a:spcBef>
        <a:spcAft>
          <a:spcPct val="0"/>
        </a:spcAft>
        <a:buFont typeface="Arial" charset="0"/>
        <a:buChar char="–"/>
        <a:defRPr sz="1400" kern="1200">
          <a:solidFill>
            <a:schemeClr val="tx1"/>
          </a:solidFill>
          <a:latin typeface="Verdana"/>
          <a:ea typeface="ＭＳ Ｐゴシック" pitchFamily="36" charset="-128"/>
          <a:cs typeface="Verdana"/>
        </a:defRPr>
      </a:lvl4pPr>
      <a:lvl5pPr marL="2057400" indent="-228600" algn="l" defTabSz="457200" rtl="0" eaLnBrk="0" fontAlgn="base" hangingPunct="0">
        <a:spcBef>
          <a:spcPct val="20000"/>
        </a:spcBef>
        <a:spcAft>
          <a:spcPct val="0"/>
        </a:spcAft>
        <a:buFont typeface="Arial" charset="0"/>
        <a:buChar char="»"/>
        <a:defRPr sz="1200" kern="1200">
          <a:solidFill>
            <a:schemeClr val="tx1"/>
          </a:solidFill>
          <a:latin typeface="Verdana"/>
          <a:ea typeface="ＭＳ Ｐゴシック" pitchFamily="36" charset="-128"/>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56DA7BA4-AF46-4065-9D0D-B7C9102D1196}"/>
              </a:ext>
            </a:extLst>
          </p:cNvPr>
          <p:cNvGraphicFramePr>
            <a:graphicFrameLocks noChangeAspect="1"/>
          </p:cNvGraphicFramePr>
          <p:nvPr userDrawn="1">
            <p:custDataLst>
              <p:tags r:id="rId8"/>
            </p:custDataLst>
            <p:extLst>
              <p:ext uri="{D42A27DB-BD31-4B8C-83A1-F6EECF244321}">
                <p14:modId xmlns:p14="http://schemas.microsoft.com/office/powerpoint/2010/main" val="32454800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473" imgH="476" progId="TCLayout.ActiveDocument.1">
                  <p:embed/>
                </p:oleObj>
              </mc:Choice>
              <mc:Fallback>
                <p:oleObj name="think-cell Slide" r:id="rId10" imgW="473" imgH="476" progId="TCLayout.ActiveDocument.1">
                  <p:embed/>
                  <p:pic>
                    <p:nvPicPr>
                      <p:cNvPr id="4" name="Object 3" hidden="1">
                        <a:extLst>
                          <a:ext uri="{FF2B5EF4-FFF2-40B4-BE49-F238E27FC236}">
                            <a16:creationId xmlns:a16="http://schemas.microsoft.com/office/drawing/2014/main" id="{56DA7BA4-AF46-4065-9D0D-B7C9102D1196}"/>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9BFE0D78-8AA4-4496-89C4-D8360B85B3BA}"/>
              </a:ext>
            </a:extLst>
          </p:cNvPr>
          <p:cNvSpPr/>
          <p:nvPr userDrawn="1">
            <p:custDataLst>
              <p:tags r:id="rId9"/>
            </p:custDataLst>
          </p:nvPr>
        </p:nvSpPr>
        <p:spPr>
          <a:xfrm>
            <a:off x="0" y="0"/>
            <a:ext cx="158750" cy="158750"/>
          </a:xfrm>
          <a:prstGeom prst="rect">
            <a:avLst/>
          </a:prstGeom>
        </p:spPr>
        <p:style>
          <a:lnRef idx="1">
            <a:schemeClr val="accent1"/>
          </a:lnRef>
          <a:fillRef idx="3">
            <a:schemeClr val="accent1"/>
          </a:fillRef>
          <a:effectRef idx="2">
            <a:schemeClr val="accent1"/>
          </a:effectRef>
          <a:fontRef idx="minor">
            <a:schemeClr val="lt1"/>
          </a:fontRef>
        </p:style>
        <p:txBody>
          <a:bodyPr wrap="none" lIns="0" tIns="0" rIns="0" bIns="0" numCol="1" spcCol="0" rtlCol="0" anchor="ctr" anchorCtr="0">
            <a:noAutofit/>
          </a:bodyPr>
          <a:lstStyle/>
          <a:p>
            <a:pPr marL="0" lvl="0" indent="0" algn="ctr"/>
            <a:endParaRPr lang="nb-NO" sz="2000" b="0" i="0" baseline="0" dirty="0">
              <a:latin typeface="Verdana" panose="020B0604030504040204" pitchFamily="34" charset="0"/>
              <a:ea typeface="ＭＳ Ｐゴシック" panose="020B0600070205080204" pitchFamily="34" charset="-128"/>
              <a:cs typeface="Verdana" panose="020B0604030504040204" pitchFamily="34" charset="0"/>
              <a:sym typeface="Verdana" panose="020B0604030504040204" pitchFamily="34" charset="0"/>
            </a:endParaRPr>
          </a:p>
        </p:txBody>
      </p:sp>
      <p:pic>
        <p:nvPicPr>
          <p:cNvPr id="11" name="Bilde 10" descr="FPE_PartOfAlign.jpg"/>
          <p:cNvPicPr>
            <a:picLocks noChangeAspect="1"/>
          </p:cNvPicPr>
          <p:nvPr userDrawn="1"/>
        </p:nvPicPr>
        <p:blipFill>
          <a:blip r:embed="rId12"/>
          <a:stretch>
            <a:fillRect/>
          </a:stretch>
        </p:blipFill>
        <p:spPr>
          <a:xfrm>
            <a:off x="1" y="6178550"/>
            <a:ext cx="9144000" cy="679450"/>
          </a:xfrm>
          <a:prstGeom prst="rect">
            <a:avLst/>
          </a:prstGeom>
        </p:spPr>
      </p:pic>
      <p:pic>
        <p:nvPicPr>
          <p:cNvPr id="8" name="Bilde 7" descr="1101524_Align_mal_underlag_datterselskap2.jpg"/>
          <p:cNvPicPr>
            <a:picLocks noChangeAspect="1"/>
          </p:cNvPicPr>
          <p:nvPr userDrawn="1"/>
        </p:nvPicPr>
        <p:blipFill>
          <a:blip r:embed="rId13"/>
          <a:srcRect t="80000"/>
          <a:stretch>
            <a:fillRect/>
          </a:stretch>
        </p:blipFill>
        <p:spPr>
          <a:xfrm>
            <a:off x="0" y="685800"/>
            <a:ext cx="9144001" cy="133350"/>
          </a:xfrm>
          <a:prstGeom prst="rect">
            <a:avLst/>
          </a:prstGeom>
        </p:spPr>
      </p:pic>
      <p:sp>
        <p:nvSpPr>
          <p:cNvPr id="1027" name="Text Placeholder 2"/>
          <p:cNvSpPr>
            <a:spLocks noGrp="1"/>
          </p:cNvSpPr>
          <p:nvPr>
            <p:ph type="body" idx="1"/>
          </p:nvPr>
        </p:nvSpPr>
        <p:spPr bwMode="auto">
          <a:xfrm>
            <a:off x="457200" y="914401"/>
            <a:ext cx="8229600" cy="510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dirty="0" err="1"/>
              <a:t>Click</a:t>
            </a:r>
            <a:r>
              <a:rPr lang="nb-NO" dirty="0"/>
              <a:t> to </a:t>
            </a:r>
            <a:r>
              <a:rPr lang="nb-NO" dirty="0" err="1"/>
              <a:t>edit</a:t>
            </a:r>
            <a:r>
              <a:rPr lang="nb-NO" dirty="0"/>
              <a:t> Master </a:t>
            </a:r>
            <a:r>
              <a:rPr lang="nb-NO" dirty="0" err="1"/>
              <a:t>text</a:t>
            </a:r>
            <a:r>
              <a:rPr lang="nb-NO" dirty="0"/>
              <a:t> </a:t>
            </a:r>
            <a:r>
              <a:rPr lang="nb-NO" dirty="0" err="1"/>
              <a:t>styles</a:t>
            </a:r>
            <a:endParaRPr lang="nb-NO" dirty="0"/>
          </a:p>
          <a:p>
            <a:pPr lvl="1"/>
            <a:r>
              <a:rPr lang="nb-NO" dirty="0" err="1"/>
              <a:t>Second</a:t>
            </a:r>
            <a:r>
              <a:rPr lang="nb-NO" dirty="0"/>
              <a:t> </a:t>
            </a:r>
            <a:r>
              <a:rPr lang="nb-NO" dirty="0" err="1"/>
              <a:t>level</a:t>
            </a:r>
            <a:endParaRPr lang="nb-NO" dirty="0"/>
          </a:p>
          <a:p>
            <a:pPr lvl="2"/>
            <a:r>
              <a:rPr lang="nb-NO" dirty="0" err="1"/>
              <a:t>Third</a:t>
            </a:r>
            <a:r>
              <a:rPr lang="nb-NO" dirty="0"/>
              <a:t> </a:t>
            </a:r>
            <a:r>
              <a:rPr lang="nb-NO" dirty="0" err="1"/>
              <a:t>level</a:t>
            </a:r>
            <a:endParaRPr lang="nb-NO" dirty="0"/>
          </a:p>
          <a:p>
            <a:pPr lvl="3"/>
            <a:r>
              <a:rPr lang="nb-NO" dirty="0" err="1"/>
              <a:t>Fourth</a:t>
            </a:r>
            <a:r>
              <a:rPr lang="nb-NO" dirty="0"/>
              <a:t> </a:t>
            </a:r>
            <a:r>
              <a:rPr lang="nb-NO" dirty="0" err="1"/>
              <a:t>level</a:t>
            </a:r>
            <a:endParaRPr lang="nb-NO" dirty="0"/>
          </a:p>
          <a:p>
            <a:pPr lvl="4"/>
            <a:r>
              <a:rPr lang="nb-NO" dirty="0" err="1"/>
              <a:t>Fifth</a:t>
            </a:r>
            <a:r>
              <a:rPr lang="nb-NO" dirty="0"/>
              <a:t> </a:t>
            </a:r>
            <a:r>
              <a:rPr lang="nb-NO" dirty="0" err="1"/>
              <a:t>level</a:t>
            </a:r>
            <a:endParaRPr lang="nb-NO" dirty="0"/>
          </a:p>
        </p:txBody>
      </p:sp>
      <p:sp>
        <p:nvSpPr>
          <p:cNvPr id="10" name="Date Placeholder 9"/>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rgbClr val="898989"/>
                </a:solidFill>
              </a:defRPr>
            </a:lvl1pPr>
          </a:lstStyle>
          <a:p>
            <a:pPr>
              <a:defRPr/>
            </a:pPr>
            <a:endParaRPr lang="nb-NO" dirty="0"/>
          </a:p>
        </p:txBody>
      </p:sp>
      <p:sp>
        <p:nvSpPr>
          <p:cNvPr id="2" name="Title Placeholder 1"/>
          <p:cNvSpPr>
            <a:spLocks noGrp="1"/>
          </p:cNvSpPr>
          <p:nvPr>
            <p:ph type="title"/>
          </p:nvPr>
        </p:nvSpPr>
        <p:spPr>
          <a:xfrm>
            <a:off x="1981200" y="228600"/>
            <a:ext cx="6705600" cy="457200"/>
          </a:xfrm>
          <a:prstGeom prst="rect">
            <a:avLst/>
          </a:prstGeom>
        </p:spPr>
        <p:txBody>
          <a:bodyPr vert="horz" wrap="square" lIns="91440" tIns="45720" rIns="91440" bIns="45720" numCol="1" anchor="t" anchorCtr="0" compatLnSpc="1">
            <a:prstTxWarp prst="textNoShape">
              <a:avLst/>
            </a:prstTxWarp>
            <a:normAutofit/>
          </a:bodyPr>
          <a:lstStyle/>
          <a:p>
            <a:pPr lvl="0"/>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13" name="Plassholder for lysbildenummer 5"/>
          <p:cNvSpPr txBox="1">
            <a:spLocks/>
          </p:cNvSpPr>
          <p:nvPr userDrawn="1"/>
        </p:nvSpPr>
        <p:spPr>
          <a:xfrm>
            <a:off x="3801527" y="6416675"/>
            <a:ext cx="21336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marL="0" marR="0" lvl="0" indent="0" algn="ctr" defTabSz="457200" rtl="0" eaLnBrk="1" fontAlgn="base" latinLnBrk="0" hangingPunct="1">
              <a:lnSpc>
                <a:spcPct val="100000"/>
              </a:lnSpc>
              <a:spcBef>
                <a:spcPct val="0"/>
              </a:spcBef>
              <a:spcAft>
                <a:spcPct val="0"/>
              </a:spcAft>
              <a:buClrTx/>
              <a:buSzTx/>
              <a:buFontTx/>
              <a:buNone/>
              <a:tabLst/>
              <a:defRPr/>
            </a:pPr>
            <a:fld id="{A1BEE5A3-CC40-DF48-9B8B-D959C509ECE9}" type="slidenum">
              <a:rPr kumimoji="0" lang="nn-NO" sz="1000" b="0" i="0" u="none" strike="noStrike" kern="1200" cap="none" spc="0" normalizeH="0" baseline="0" noProof="0" smtClean="0">
                <a:ln>
                  <a:noFill/>
                </a:ln>
                <a:solidFill>
                  <a:schemeClr val="tx1">
                    <a:tint val="75000"/>
                  </a:schemeClr>
                </a:solidFill>
                <a:effectLst/>
                <a:uLnTx/>
                <a:uFillTx/>
                <a:latin typeface="Arial" charset="0"/>
                <a:ea typeface="ＭＳ Ｐゴシック" charset="-128"/>
                <a:cs typeface="ＭＳ Ｐゴシック" charset="-128"/>
              </a:rPr>
              <a:pPr marL="0" marR="0" lvl="0" indent="0" algn="ctr" defTabSz="457200" rtl="0" eaLnBrk="1" fontAlgn="base" latinLnBrk="0" hangingPunct="1">
                <a:lnSpc>
                  <a:spcPct val="100000"/>
                </a:lnSpc>
                <a:spcBef>
                  <a:spcPct val="0"/>
                </a:spcBef>
                <a:spcAft>
                  <a:spcPct val="0"/>
                </a:spcAft>
                <a:buClrTx/>
                <a:buSzTx/>
                <a:buFontTx/>
                <a:buNone/>
                <a:tabLst/>
                <a:defRPr/>
              </a:pPr>
              <a:t>‹#›</a:t>
            </a:fld>
            <a:endParaRPr kumimoji="0" lang="nn-NO" sz="1000" b="0" i="0" u="none" strike="noStrike" kern="1200" cap="none" spc="0" normalizeH="0" baseline="0" noProof="0" dirty="0">
              <a:ln>
                <a:noFill/>
              </a:ln>
              <a:solidFill>
                <a:schemeClr val="tx1">
                  <a:tint val="75000"/>
                </a:schemeClr>
              </a:solidFill>
              <a:effectLst/>
              <a:uLnTx/>
              <a:uFillTx/>
              <a:latin typeface="Arial" charset="0"/>
              <a:ea typeface="ＭＳ Ｐゴシック" charset="-128"/>
              <a:cs typeface="ＭＳ Ｐゴシック" charset="-128"/>
            </a:endParaRPr>
          </a:p>
        </p:txBody>
      </p:sp>
      <p:pic>
        <p:nvPicPr>
          <p:cNvPr id="12" name="Bilde 11" descr="Eureka_header_ppt.jpg"/>
          <p:cNvPicPr>
            <a:picLocks noChangeAspect="1"/>
          </p:cNvPicPr>
          <p:nvPr userDrawn="1"/>
        </p:nvPicPr>
        <p:blipFill>
          <a:blip r:embed="rId14"/>
          <a:stretch>
            <a:fillRect/>
          </a:stretch>
        </p:blipFill>
        <p:spPr>
          <a:xfrm>
            <a:off x="3" y="83801"/>
            <a:ext cx="9143993" cy="678199"/>
          </a:xfrm>
          <a:prstGeom prst="rect">
            <a:avLst/>
          </a:prstGeom>
        </p:spPr>
      </p:pic>
    </p:spTree>
    <p:extLst>
      <p:ext uri="{BB962C8B-B14F-4D97-AF65-F5344CB8AC3E}">
        <p14:creationId xmlns:p14="http://schemas.microsoft.com/office/powerpoint/2010/main" val="3593556868"/>
      </p:ext>
    </p:extLst>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 id="2147483830" r:id="rId6"/>
  </p:sldLayoutIdLst>
  <p:hf hdr="0" ftr="0" dt="0"/>
  <p:txStyles>
    <p:titleStyle>
      <a:lvl1pPr algn="l" defTabSz="457200" rtl="0" eaLnBrk="0" fontAlgn="base" hangingPunct="0">
        <a:spcBef>
          <a:spcPct val="0"/>
        </a:spcBef>
        <a:spcAft>
          <a:spcPct val="0"/>
        </a:spcAft>
        <a:defRPr sz="2000" kern="1200" spc="-100">
          <a:solidFill>
            <a:schemeClr val="tx1"/>
          </a:solidFill>
          <a:latin typeface="Verdana"/>
          <a:ea typeface="ＭＳ Ｐゴシック" pitchFamily="36" charset="-128"/>
          <a:cs typeface="Verdana"/>
        </a:defRPr>
      </a:lvl1pPr>
      <a:lvl2pPr algn="l" defTabSz="457200" rtl="0" eaLnBrk="0" fontAlgn="base" hangingPunct="0">
        <a:spcBef>
          <a:spcPct val="0"/>
        </a:spcBef>
        <a:spcAft>
          <a:spcPct val="0"/>
        </a:spcAft>
        <a:defRPr sz="2400">
          <a:solidFill>
            <a:schemeClr val="tx1"/>
          </a:solidFill>
          <a:latin typeface="Verdana" pitchFamily="36" charset="0"/>
          <a:ea typeface="ＭＳ Ｐゴシック" pitchFamily="36" charset="-128"/>
        </a:defRPr>
      </a:lvl2pPr>
      <a:lvl3pPr algn="l" defTabSz="457200" rtl="0" eaLnBrk="0" fontAlgn="base" hangingPunct="0">
        <a:spcBef>
          <a:spcPct val="0"/>
        </a:spcBef>
        <a:spcAft>
          <a:spcPct val="0"/>
        </a:spcAft>
        <a:defRPr sz="2400">
          <a:solidFill>
            <a:schemeClr val="tx1"/>
          </a:solidFill>
          <a:latin typeface="Verdana" pitchFamily="36" charset="0"/>
          <a:ea typeface="ＭＳ Ｐゴシック" pitchFamily="36" charset="-128"/>
        </a:defRPr>
      </a:lvl3pPr>
      <a:lvl4pPr algn="l" defTabSz="457200" rtl="0" eaLnBrk="0" fontAlgn="base" hangingPunct="0">
        <a:spcBef>
          <a:spcPct val="0"/>
        </a:spcBef>
        <a:spcAft>
          <a:spcPct val="0"/>
        </a:spcAft>
        <a:defRPr sz="2400">
          <a:solidFill>
            <a:schemeClr val="tx1"/>
          </a:solidFill>
          <a:latin typeface="Verdana" pitchFamily="36" charset="0"/>
          <a:ea typeface="ＭＳ Ｐゴシック" pitchFamily="36" charset="-128"/>
        </a:defRPr>
      </a:lvl4pPr>
      <a:lvl5pPr algn="l" defTabSz="457200" rtl="0" eaLnBrk="0" fontAlgn="base" hangingPunct="0">
        <a:spcBef>
          <a:spcPct val="0"/>
        </a:spcBef>
        <a:spcAft>
          <a:spcPct val="0"/>
        </a:spcAft>
        <a:defRPr sz="2400">
          <a:solidFill>
            <a:schemeClr val="tx1"/>
          </a:solidFill>
          <a:latin typeface="Verdana" pitchFamily="36" charset="0"/>
          <a:ea typeface="ＭＳ Ｐゴシック" pitchFamily="36" charset="-128"/>
        </a:defRPr>
      </a:lvl5pPr>
      <a:lvl6pPr marL="457200" algn="l" defTabSz="457200" rtl="0" fontAlgn="base">
        <a:spcBef>
          <a:spcPct val="0"/>
        </a:spcBef>
        <a:spcAft>
          <a:spcPct val="0"/>
        </a:spcAft>
        <a:defRPr sz="3200">
          <a:solidFill>
            <a:schemeClr val="tx1"/>
          </a:solidFill>
          <a:latin typeface="Verdana" pitchFamily="36" charset="0"/>
          <a:ea typeface="ＭＳ Ｐゴシック" pitchFamily="36" charset="-128"/>
        </a:defRPr>
      </a:lvl6pPr>
      <a:lvl7pPr marL="914400" algn="l" defTabSz="457200" rtl="0" fontAlgn="base">
        <a:spcBef>
          <a:spcPct val="0"/>
        </a:spcBef>
        <a:spcAft>
          <a:spcPct val="0"/>
        </a:spcAft>
        <a:defRPr sz="3200">
          <a:solidFill>
            <a:schemeClr val="tx1"/>
          </a:solidFill>
          <a:latin typeface="Verdana" pitchFamily="36" charset="0"/>
          <a:ea typeface="ＭＳ Ｐゴシック" pitchFamily="36" charset="-128"/>
        </a:defRPr>
      </a:lvl7pPr>
      <a:lvl8pPr marL="1371600" algn="l" defTabSz="457200" rtl="0" fontAlgn="base">
        <a:spcBef>
          <a:spcPct val="0"/>
        </a:spcBef>
        <a:spcAft>
          <a:spcPct val="0"/>
        </a:spcAft>
        <a:defRPr sz="3200">
          <a:solidFill>
            <a:schemeClr val="tx1"/>
          </a:solidFill>
          <a:latin typeface="Verdana" pitchFamily="36" charset="0"/>
          <a:ea typeface="ＭＳ Ｐゴシック" pitchFamily="36" charset="-128"/>
        </a:defRPr>
      </a:lvl8pPr>
      <a:lvl9pPr marL="1828800" algn="l" defTabSz="457200" rtl="0" fontAlgn="base">
        <a:spcBef>
          <a:spcPct val="0"/>
        </a:spcBef>
        <a:spcAft>
          <a:spcPct val="0"/>
        </a:spcAft>
        <a:defRPr sz="3200">
          <a:solidFill>
            <a:schemeClr val="tx1"/>
          </a:solidFill>
          <a:latin typeface="Verdana" pitchFamily="36" charset="0"/>
          <a:ea typeface="ＭＳ Ｐゴシック" pitchFamily="36" charset="-128"/>
        </a:defRPr>
      </a:lvl9pPr>
    </p:titleStyle>
    <p:bodyStyle>
      <a:lvl1pPr marL="342900" indent="-342900" algn="l" defTabSz="457200" rtl="0" eaLnBrk="0" fontAlgn="base" hangingPunct="0">
        <a:spcBef>
          <a:spcPct val="20000"/>
        </a:spcBef>
        <a:spcAft>
          <a:spcPct val="0"/>
        </a:spcAft>
        <a:buFont typeface="Arial" charset="0"/>
        <a:buChar char="•"/>
        <a:defRPr sz="2000" kern="1200">
          <a:solidFill>
            <a:schemeClr val="tx1"/>
          </a:solidFill>
          <a:latin typeface="Verdana"/>
          <a:ea typeface="ＭＳ Ｐゴシック" pitchFamily="36" charset="-128"/>
          <a:cs typeface="Verdana"/>
        </a:defRPr>
      </a:lvl1pPr>
      <a:lvl2pPr marL="742950" indent="-285750" algn="l" defTabSz="457200" rtl="0" eaLnBrk="0" fontAlgn="base" hangingPunct="0">
        <a:spcBef>
          <a:spcPct val="20000"/>
        </a:spcBef>
        <a:spcAft>
          <a:spcPct val="0"/>
        </a:spcAft>
        <a:buFont typeface="Arial" charset="0"/>
        <a:buChar char="–"/>
        <a:defRPr kern="1200">
          <a:solidFill>
            <a:schemeClr val="tx1"/>
          </a:solidFill>
          <a:latin typeface="Verdana"/>
          <a:ea typeface="ＭＳ Ｐゴシック" pitchFamily="36" charset="-128"/>
          <a:cs typeface="Verdana"/>
        </a:defRPr>
      </a:lvl2pPr>
      <a:lvl3pPr marL="1143000" indent="-228600" algn="l" defTabSz="457200" rtl="0" eaLnBrk="0" fontAlgn="base" hangingPunct="0">
        <a:spcBef>
          <a:spcPct val="20000"/>
        </a:spcBef>
        <a:spcAft>
          <a:spcPct val="0"/>
        </a:spcAft>
        <a:buFont typeface="Arial" charset="0"/>
        <a:buChar char="•"/>
        <a:defRPr sz="1600" kern="1200">
          <a:solidFill>
            <a:schemeClr val="tx1"/>
          </a:solidFill>
          <a:latin typeface="Verdana"/>
          <a:ea typeface="ＭＳ Ｐゴシック" pitchFamily="36" charset="-128"/>
          <a:cs typeface="Verdana"/>
        </a:defRPr>
      </a:lvl3pPr>
      <a:lvl4pPr marL="1600200" indent="-228600" algn="l" defTabSz="457200" rtl="0" eaLnBrk="0" fontAlgn="base" hangingPunct="0">
        <a:spcBef>
          <a:spcPct val="20000"/>
        </a:spcBef>
        <a:spcAft>
          <a:spcPct val="0"/>
        </a:spcAft>
        <a:buFont typeface="Arial" charset="0"/>
        <a:buChar char="–"/>
        <a:defRPr sz="1400" kern="1200">
          <a:solidFill>
            <a:schemeClr val="tx1"/>
          </a:solidFill>
          <a:latin typeface="Verdana"/>
          <a:ea typeface="ＭＳ Ｐゴシック" pitchFamily="36" charset="-128"/>
          <a:cs typeface="Verdana"/>
        </a:defRPr>
      </a:lvl4pPr>
      <a:lvl5pPr marL="2057400" indent="-228600" algn="l" defTabSz="457200" rtl="0" eaLnBrk="0" fontAlgn="base" hangingPunct="0">
        <a:spcBef>
          <a:spcPct val="20000"/>
        </a:spcBef>
        <a:spcAft>
          <a:spcPct val="0"/>
        </a:spcAft>
        <a:buFont typeface="Arial" charset="0"/>
        <a:buChar char="»"/>
        <a:defRPr sz="1200" kern="1200">
          <a:solidFill>
            <a:schemeClr val="tx1"/>
          </a:solidFill>
          <a:latin typeface="Verdana"/>
          <a:ea typeface="ＭＳ Ｐゴシック" pitchFamily="36" charset="-128"/>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Bilde 5">
            <a:extLst>
              <a:ext uri="{FF2B5EF4-FFF2-40B4-BE49-F238E27FC236}">
                <a16:creationId xmlns:a16="http://schemas.microsoft.com/office/drawing/2014/main" id="{A2B69B0E-B103-4035-8392-BA201749210A}"/>
              </a:ext>
            </a:extLst>
          </p:cNvPr>
          <p:cNvPicPr>
            <a:picLocks noChangeAspect="1"/>
          </p:cNvPicPr>
          <p:nvPr userDrawn="1"/>
        </p:nvPicPr>
        <p:blipFill>
          <a:blip r:embed="rId10"/>
          <a:stretch>
            <a:fillRect/>
          </a:stretch>
        </p:blipFill>
        <p:spPr>
          <a:xfrm>
            <a:off x="3176" y="6014255"/>
            <a:ext cx="9144000" cy="838199"/>
          </a:xfrm>
          <a:prstGeom prst="rect">
            <a:avLst/>
          </a:prstGeom>
        </p:spPr>
      </p:pic>
      <p:graphicFrame>
        <p:nvGraphicFramePr>
          <p:cNvPr id="4" name="Object 3" hidden="1">
            <a:extLst>
              <a:ext uri="{FF2B5EF4-FFF2-40B4-BE49-F238E27FC236}">
                <a16:creationId xmlns:a16="http://schemas.microsoft.com/office/drawing/2014/main" id="{11176A53-70EB-464E-BB29-B0ABC7E0CE74}"/>
              </a:ext>
            </a:extLst>
          </p:cNvPr>
          <p:cNvGraphicFramePr>
            <a:graphicFrameLocks noChangeAspect="1"/>
          </p:cNvGraphicFramePr>
          <p:nvPr userDrawn="1">
            <p:custDataLst>
              <p:tags r:id="rId8"/>
            </p:custDataLst>
            <p:extLst>
              <p:ext uri="{D42A27DB-BD31-4B8C-83A1-F6EECF244321}">
                <p14:modId xmlns:p14="http://schemas.microsoft.com/office/powerpoint/2010/main" val="10306689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1" imgW="353" imgH="353" progId="TCLayout.ActiveDocument.1">
                  <p:embed/>
                </p:oleObj>
              </mc:Choice>
              <mc:Fallback>
                <p:oleObj name="think-cell Slide" r:id="rId11" imgW="353" imgH="353" progId="TCLayout.ActiveDocument.1">
                  <p:embed/>
                  <p:pic>
                    <p:nvPicPr>
                      <p:cNvPr id="4" name="Object 3" hidden="1">
                        <a:extLst>
                          <a:ext uri="{FF2B5EF4-FFF2-40B4-BE49-F238E27FC236}">
                            <a16:creationId xmlns:a16="http://schemas.microsoft.com/office/drawing/2014/main" id="{11176A53-70EB-464E-BB29-B0ABC7E0CE74}"/>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64C3AEA4-36DA-40B3-9585-068412FBA328}"/>
              </a:ext>
            </a:extLst>
          </p:cNvPr>
          <p:cNvSpPr/>
          <p:nvPr userDrawn="1">
            <p:custDataLst>
              <p:tags r:id="rId9"/>
            </p:custDataLst>
          </p:nvPr>
        </p:nvSpPr>
        <p:spPr>
          <a:xfrm>
            <a:off x="0" y="0"/>
            <a:ext cx="158750" cy="158750"/>
          </a:xfrm>
          <a:prstGeom prst="rect">
            <a:avLst/>
          </a:prstGeom>
        </p:spPr>
        <p:style>
          <a:lnRef idx="1">
            <a:schemeClr val="accent1"/>
          </a:lnRef>
          <a:fillRef idx="3">
            <a:schemeClr val="accent1"/>
          </a:fillRef>
          <a:effectRef idx="2">
            <a:schemeClr val="accent1"/>
          </a:effectRef>
          <a:fontRef idx="minor">
            <a:schemeClr val="lt1"/>
          </a:fontRef>
        </p:style>
        <p:txBody>
          <a:bodyPr vert="horz" wrap="none" lIns="0" tIns="0" rIns="0" bIns="0" numCol="1" spcCol="0" rtlCol="0" anchor="ctr" anchorCtr="0">
            <a:noAutofit/>
          </a:bodyPr>
          <a:lstStyle/>
          <a:p>
            <a:pPr marL="0" lvl="0" indent="0" algn="ctr"/>
            <a:endParaRPr lang="nb-NO" sz="2000" b="0" i="0" baseline="0" dirty="0">
              <a:latin typeface="Verdana" panose="020B0604030504040204" pitchFamily="34" charset="0"/>
              <a:ea typeface="ＭＳ Ｐゴシック" panose="020B0600070205080204" pitchFamily="34" charset="-128"/>
              <a:cs typeface="Verdana" panose="020B0604030504040204" pitchFamily="34" charset="0"/>
              <a:sym typeface="Verdana" panose="020B0604030504040204" pitchFamily="34" charset="0"/>
            </a:endParaRPr>
          </a:p>
        </p:txBody>
      </p:sp>
      <p:pic>
        <p:nvPicPr>
          <p:cNvPr id="8" name="Bilde 7" descr="1101524_Align_mal_underlag_datterselskap2.jpg"/>
          <p:cNvPicPr>
            <a:picLocks noChangeAspect="1"/>
          </p:cNvPicPr>
          <p:nvPr userDrawn="1"/>
        </p:nvPicPr>
        <p:blipFill>
          <a:blip r:embed="rId13"/>
          <a:srcRect t="80000"/>
          <a:stretch>
            <a:fillRect/>
          </a:stretch>
        </p:blipFill>
        <p:spPr>
          <a:xfrm>
            <a:off x="0" y="685800"/>
            <a:ext cx="9144001" cy="133350"/>
          </a:xfrm>
          <a:prstGeom prst="rect">
            <a:avLst/>
          </a:prstGeom>
        </p:spPr>
      </p:pic>
      <p:sp>
        <p:nvSpPr>
          <p:cNvPr id="1027" name="Text Placeholder 2"/>
          <p:cNvSpPr>
            <a:spLocks noGrp="1"/>
          </p:cNvSpPr>
          <p:nvPr>
            <p:ph type="body" idx="1"/>
          </p:nvPr>
        </p:nvSpPr>
        <p:spPr bwMode="auto">
          <a:xfrm>
            <a:off x="457200" y="914401"/>
            <a:ext cx="8229600" cy="510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dirty="0" err="1"/>
              <a:t>Click</a:t>
            </a:r>
            <a:r>
              <a:rPr lang="nb-NO" dirty="0"/>
              <a:t> to </a:t>
            </a:r>
            <a:r>
              <a:rPr lang="nb-NO" dirty="0" err="1"/>
              <a:t>edit</a:t>
            </a:r>
            <a:r>
              <a:rPr lang="nb-NO" dirty="0"/>
              <a:t> Master </a:t>
            </a:r>
            <a:r>
              <a:rPr lang="nb-NO" dirty="0" err="1"/>
              <a:t>text</a:t>
            </a:r>
            <a:r>
              <a:rPr lang="nb-NO" dirty="0"/>
              <a:t> </a:t>
            </a:r>
            <a:r>
              <a:rPr lang="nb-NO" dirty="0" err="1"/>
              <a:t>styles</a:t>
            </a:r>
            <a:endParaRPr lang="nb-NO" dirty="0"/>
          </a:p>
          <a:p>
            <a:pPr lvl="1"/>
            <a:r>
              <a:rPr lang="nb-NO" dirty="0" err="1"/>
              <a:t>Second</a:t>
            </a:r>
            <a:r>
              <a:rPr lang="nb-NO" dirty="0"/>
              <a:t> </a:t>
            </a:r>
            <a:r>
              <a:rPr lang="nb-NO" dirty="0" err="1"/>
              <a:t>level</a:t>
            </a:r>
            <a:endParaRPr lang="nb-NO" dirty="0"/>
          </a:p>
          <a:p>
            <a:pPr lvl="2"/>
            <a:r>
              <a:rPr lang="nb-NO" dirty="0" err="1"/>
              <a:t>Third</a:t>
            </a:r>
            <a:r>
              <a:rPr lang="nb-NO" dirty="0"/>
              <a:t> </a:t>
            </a:r>
            <a:r>
              <a:rPr lang="nb-NO" dirty="0" err="1"/>
              <a:t>level</a:t>
            </a:r>
            <a:endParaRPr lang="nb-NO" dirty="0"/>
          </a:p>
          <a:p>
            <a:pPr lvl="3"/>
            <a:r>
              <a:rPr lang="nb-NO" dirty="0" err="1"/>
              <a:t>Fourth</a:t>
            </a:r>
            <a:r>
              <a:rPr lang="nb-NO" dirty="0"/>
              <a:t> </a:t>
            </a:r>
            <a:r>
              <a:rPr lang="nb-NO" dirty="0" err="1"/>
              <a:t>level</a:t>
            </a:r>
            <a:endParaRPr lang="nb-NO" dirty="0"/>
          </a:p>
          <a:p>
            <a:pPr lvl="4"/>
            <a:r>
              <a:rPr lang="nb-NO" dirty="0" err="1"/>
              <a:t>Fifth</a:t>
            </a:r>
            <a:r>
              <a:rPr lang="nb-NO" dirty="0"/>
              <a:t> </a:t>
            </a:r>
            <a:r>
              <a:rPr lang="nb-NO" dirty="0" err="1"/>
              <a:t>level</a:t>
            </a:r>
            <a:endParaRPr lang="nb-NO" dirty="0"/>
          </a:p>
        </p:txBody>
      </p:sp>
      <p:sp>
        <p:nvSpPr>
          <p:cNvPr id="10" name="Date Placeholder 9"/>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rgbClr val="898989"/>
                </a:solidFill>
              </a:defRPr>
            </a:lvl1pPr>
          </a:lstStyle>
          <a:p>
            <a:pPr>
              <a:defRPr/>
            </a:pPr>
            <a:endParaRPr lang="nb-NO" dirty="0"/>
          </a:p>
        </p:txBody>
      </p:sp>
      <p:sp>
        <p:nvSpPr>
          <p:cNvPr id="2" name="Title Placeholder 1"/>
          <p:cNvSpPr>
            <a:spLocks noGrp="1"/>
          </p:cNvSpPr>
          <p:nvPr>
            <p:ph type="title"/>
          </p:nvPr>
        </p:nvSpPr>
        <p:spPr>
          <a:xfrm>
            <a:off x="1981200" y="228600"/>
            <a:ext cx="6705600" cy="457200"/>
          </a:xfrm>
          <a:prstGeom prst="rect">
            <a:avLst/>
          </a:prstGeom>
        </p:spPr>
        <p:txBody>
          <a:bodyPr vert="horz" wrap="square" lIns="91440" tIns="45720" rIns="91440" bIns="45720" numCol="1" anchor="t" anchorCtr="0" compatLnSpc="1">
            <a:prstTxWarp prst="textNoShape">
              <a:avLst/>
            </a:prstTxWarp>
            <a:normAutofit/>
          </a:bodyPr>
          <a:lstStyle/>
          <a:p>
            <a:pPr lvl="0"/>
            <a:r>
              <a:rPr lang="nb-NO" dirty="0" err="1"/>
              <a:t>Click</a:t>
            </a:r>
            <a:r>
              <a:rPr lang="nb-NO" dirty="0"/>
              <a:t> to </a:t>
            </a:r>
            <a:r>
              <a:rPr lang="nb-NO" dirty="0" err="1"/>
              <a:t>edit</a:t>
            </a:r>
            <a:r>
              <a:rPr lang="nb-NO" dirty="0"/>
              <a:t> Master </a:t>
            </a:r>
            <a:r>
              <a:rPr lang="nb-NO" dirty="0" err="1"/>
              <a:t>title</a:t>
            </a:r>
            <a:r>
              <a:rPr lang="nb-NO" dirty="0"/>
              <a:t> </a:t>
            </a:r>
            <a:r>
              <a:rPr lang="nb-NO" dirty="0" err="1"/>
              <a:t>style</a:t>
            </a:r>
            <a:endParaRPr lang="nb-NO" dirty="0"/>
          </a:p>
        </p:txBody>
      </p:sp>
      <p:sp>
        <p:nvSpPr>
          <p:cNvPr id="13" name="Plassholder for lysbildenummer 5"/>
          <p:cNvSpPr txBox="1">
            <a:spLocks/>
          </p:cNvSpPr>
          <p:nvPr userDrawn="1"/>
        </p:nvSpPr>
        <p:spPr>
          <a:xfrm>
            <a:off x="3505199" y="6361776"/>
            <a:ext cx="21336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marL="0" marR="0" lvl="0" indent="0" algn="ctr" defTabSz="457200" rtl="0" eaLnBrk="1" fontAlgn="base" latinLnBrk="0" hangingPunct="1">
              <a:lnSpc>
                <a:spcPct val="100000"/>
              </a:lnSpc>
              <a:spcBef>
                <a:spcPct val="0"/>
              </a:spcBef>
              <a:spcAft>
                <a:spcPct val="0"/>
              </a:spcAft>
              <a:buClrTx/>
              <a:buSzTx/>
              <a:buFontTx/>
              <a:buNone/>
              <a:tabLst/>
              <a:defRPr/>
            </a:pPr>
            <a:fld id="{A1BEE5A3-CC40-DF48-9B8B-D959C509ECE9}" type="slidenum">
              <a:rPr kumimoji="0" lang="nn-NO" sz="1000" b="0" i="0" u="none" strike="noStrike" kern="1200" cap="none" spc="0" normalizeH="0" baseline="0" noProof="0" smtClean="0">
                <a:ln>
                  <a:noFill/>
                </a:ln>
                <a:solidFill>
                  <a:schemeClr val="tx1">
                    <a:tint val="75000"/>
                  </a:schemeClr>
                </a:solidFill>
                <a:effectLst/>
                <a:uLnTx/>
                <a:uFillTx/>
                <a:latin typeface="Arial" charset="0"/>
                <a:ea typeface="ＭＳ Ｐゴシック" charset="-128"/>
                <a:cs typeface="ＭＳ Ｐゴシック" charset="-128"/>
              </a:rPr>
              <a:pPr marL="0" marR="0" lvl="0" indent="0" algn="ctr" defTabSz="457200" rtl="0" eaLnBrk="1" fontAlgn="base" latinLnBrk="0" hangingPunct="1">
                <a:lnSpc>
                  <a:spcPct val="100000"/>
                </a:lnSpc>
                <a:spcBef>
                  <a:spcPct val="0"/>
                </a:spcBef>
                <a:spcAft>
                  <a:spcPct val="0"/>
                </a:spcAft>
                <a:buClrTx/>
                <a:buSzTx/>
                <a:buFontTx/>
                <a:buNone/>
                <a:tabLst/>
                <a:defRPr/>
              </a:pPr>
              <a:t>‹#›</a:t>
            </a:fld>
            <a:endParaRPr kumimoji="0" lang="nn-NO" sz="1000" b="0" i="0" u="none" strike="noStrike" kern="1200" cap="none" spc="0" normalizeH="0" baseline="0" noProof="0" dirty="0">
              <a:ln>
                <a:noFill/>
              </a:ln>
              <a:solidFill>
                <a:schemeClr val="tx1">
                  <a:tint val="75000"/>
                </a:schemeClr>
              </a:solidFill>
              <a:effectLst/>
              <a:uLnTx/>
              <a:uFillTx/>
              <a:latin typeface="Arial" charset="0"/>
              <a:ea typeface="ＭＳ Ｐゴシック" charset="-128"/>
              <a:cs typeface="ＭＳ Ｐゴシック" charset="-128"/>
            </a:endParaRPr>
          </a:p>
        </p:txBody>
      </p:sp>
      <p:pic>
        <p:nvPicPr>
          <p:cNvPr id="12" name="Bilde 11" descr="Eureka_header_ppt.jpg"/>
          <p:cNvPicPr>
            <a:picLocks noChangeAspect="1"/>
          </p:cNvPicPr>
          <p:nvPr userDrawn="1"/>
        </p:nvPicPr>
        <p:blipFill>
          <a:blip r:embed="rId14"/>
          <a:stretch>
            <a:fillRect/>
          </a:stretch>
        </p:blipFill>
        <p:spPr>
          <a:xfrm>
            <a:off x="3" y="83801"/>
            <a:ext cx="9143993" cy="678199"/>
          </a:xfrm>
          <a:prstGeom prst="rect">
            <a:avLst/>
          </a:prstGeom>
        </p:spPr>
      </p:pic>
    </p:spTree>
    <p:extLst>
      <p:ext uri="{BB962C8B-B14F-4D97-AF65-F5344CB8AC3E}">
        <p14:creationId xmlns:p14="http://schemas.microsoft.com/office/powerpoint/2010/main" val="1846830178"/>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7" r:id="rId5"/>
    <p:sldLayoutId id="2147483838" r:id="rId6"/>
  </p:sldLayoutIdLst>
  <p:hf hdr="0" ftr="0" dt="0"/>
  <p:txStyles>
    <p:titleStyle>
      <a:lvl1pPr algn="l" defTabSz="457200" rtl="0" eaLnBrk="0" fontAlgn="base" hangingPunct="0">
        <a:spcBef>
          <a:spcPct val="0"/>
        </a:spcBef>
        <a:spcAft>
          <a:spcPct val="0"/>
        </a:spcAft>
        <a:defRPr sz="2000" kern="1200" spc="-100">
          <a:solidFill>
            <a:schemeClr val="tx1"/>
          </a:solidFill>
          <a:latin typeface="Verdana"/>
          <a:ea typeface="ＭＳ Ｐゴシック" pitchFamily="36" charset="-128"/>
          <a:cs typeface="Verdana"/>
        </a:defRPr>
      </a:lvl1pPr>
      <a:lvl2pPr algn="l" defTabSz="457200" rtl="0" eaLnBrk="0" fontAlgn="base" hangingPunct="0">
        <a:spcBef>
          <a:spcPct val="0"/>
        </a:spcBef>
        <a:spcAft>
          <a:spcPct val="0"/>
        </a:spcAft>
        <a:defRPr sz="2400">
          <a:solidFill>
            <a:schemeClr val="tx1"/>
          </a:solidFill>
          <a:latin typeface="Verdana" pitchFamily="36" charset="0"/>
          <a:ea typeface="ＭＳ Ｐゴシック" pitchFamily="36" charset="-128"/>
        </a:defRPr>
      </a:lvl2pPr>
      <a:lvl3pPr algn="l" defTabSz="457200" rtl="0" eaLnBrk="0" fontAlgn="base" hangingPunct="0">
        <a:spcBef>
          <a:spcPct val="0"/>
        </a:spcBef>
        <a:spcAft>
          <a:spcPct val="0"/>
        </a:spcAft>
        <a:defRPr sz="2400">
          <a:solidFill>
            <a:schemeClr val="tx1"/>
          </a:solidFill>
          <a:latin typeface="Verdana" pitchFamily="36" charset="0"/>
          <a:ea typeface="ＭＳ Ｐゴシック" pitchFamily="36" charset="-128"/>
        </a:defRPr>
      </a:lvl3pPr>
      <a:lvl4pPr algn="l" defTabSz="457200" rtl="0" eaLnBrk="0" fontAlgn="base" hangingPunct="0">
        <a:spcBef>
          <a:spcPct val="0"/>
        </a:spcBef>
        <a:spcAft>
          <a:spcPct val="0"/>
        </a:spcAft>
        <a:defRPr sz="2400">
          <a:solidFill>
            <a:schemeClr val="tx1"/>
          </a:solidFill>
          <a:latin typeface="Verdana" pitchFamily="36" charset="0"/>
          <a:ea typeface="ＭＳ Ｐゴシック" pitchFamily="36" charset="-128"/>
        </a:defRPr>
      </a:lvl4pPr>
      <a:lvl5pPr algn="l" defTabSz="457200" rtl="0" eaLnBrk="0" fontAlgn="base" hangingPunct="0">
        <a:spcBef>
          <a:spcPct val="0"/>
        </a:spcBef>
        <a:spcAft>
          <a:spcPct val="0"/>
        </a:spcAft>
        <a:defRPr sz="2400">
          <a:solidFill>
            <a:schemeClr val="tx1"/>
          </a:solidFill>
          <a:latin typeface="Verdana" pitchFamily="36" charset="0"/>
          <a:ea typeface="ＭＳ Ｐゴシック" pitchFamily="36" charset="-128"/>
        </a:defRPr>
      </a:lvl5pPr>
      <a:lvl6pPr marL="457200" algn="l" defTabSz="457200" rtl="0" fontAlgn="base">
        <a:spcBef>
          <a:spcPct val="0"/>
        </a:spcBef>
        <a:spcAft>
          <a:spcPct val="0"/>
        </a:spcAft>
        <a:defRPr sz="3200">
          <a:solidFill>
            <a:schemeClr val="tx1"/>
          </a:solidFill>
          <a:latin typeface="Verdana" pitchFamily="36" charset="0"/>
          <a:ea typeface="ＭＳ Ｐゴシック" pitchFamily="36" charset="-128"/>
        </a:defRPr>
      </a:lvl6pPr>
      <a:lvl7pPr marL="914400" algn="l" defTabSz="457200" rtl="0" fontAlgn="base">
        <a:spcBef>
          <a:spcPct val="0"/>
        </a:spcBef>
        <a:spcAft>
          <a:spcPct val="0"/>
        </a:spcAft>
        <a:defRPr sz="3200">
          <a:solidFill>
            <a:schemeClr val="tx1"/>
          </a:solidFill>
          <a:latin typeface="Verdana" pitchFamily="36" charset="0"/>
          <a:ea typeface="ＭＳ Ｐゴシック" pitchFamily="36" charset="-128"/>
        </a:defRPr>
      </a:lvl7pPr>
      <a:lvl8pPr marL="1371600" algn="l" defTabSz="457200" rtl="0" fontAlgn="base">
        <a:spcBef>
          <a:spcPct val="0"/>
        </a:spcBef>
        <a:spcAft>
          <a:spcPct val="0"/>
        </a:spcAft>
        <a:defRPr sz="3200">
          <a:solidFill>
            <a:schemeClr val="tx1"/>
          </a:solidFill>
          <a:latin typeface="Verdana" pitchFamily="36" charset="0"/>
          <a:ea typeface="ＭＳ Ｐゴシック" pitchFamily="36" charset="-128"/>
        </a:defRPr>
      </a:lvl8pPr>
      <a:lvl9pPr marL="1828800" algn="l" defTabSz="457200" rtl="0" fontAlgn="base">
        <a:spcBef>
          <a:spcPct val="0"/>
        </a:spcBef>
        <a:spcAft>
          <a:spcPct val="0"/>
        </a:spcAft>
        <a:defRPr sz="3200">
          <a:solidFill>
            <a:schemeClr val="tx1"/>
          </a:solidFill>
          <a:latin typeface="Verdana" pitchFamily="36" charset="0"/>
          <a:ea typeface="ＭＳ Ｐゴシック" pitchFamily="36" charset="-128"/>
        </a:defRPr>
      </a:lvl9pPr>
    </p:titleStyle>
    <p:bodyStyle>
      <a:lvl1pPr marL="342900" indent="-342900" algn="l" defTabSz="457200" rtl="0" eaLnBrk="0" fontAlgn="base" hangingPunct="0">
        <a:spcBef>
          <a:spcPct val="20000"/>
        </a:spcBef>
        <a:spcAft>
          <a:spcPct val="0"/>
        </a:spcAft>
        <a:buFont typeface="Arial" charset="0"/>
        <a:buChar char="•"/>
        <a:defRPr sz="2000" kern="1200">
          <a:solidFill>
            <a:schemeClr val="tx1"/>
          </a:solidFill>
          <a:latin typeface="Verdana"/>
          <a:ea typeface="ＭＳ Ｐゴシック" pitchFamily="36" charset="-128"/>
          <a:cs typeface="Verdana"/>
        </a:defRPr>
      </a:lvl1pPr>
      <a:lvl2pPr marL="742950" indent="-285750" algn="l" defTabSz="457200" rtl="0" eaLnBrk="0" fontAlgn="base" hangingPunct="0">
        <a:spcBef>
          <a:spcPct val="20000"/>
        </a:spcBef>
        <a:spcAft>
          <a:spcPct val="0"/>
        </a:spcAft>
        <a:buFont typeface="Arial" charset="0"/>
        <a:buChar char="–"/>
        <a:defRPr kern="1200">
          <a:solidFill>
            <a:schemeClr val="tx1"/>
          </a:solidFill>
          <a:latin typeface="Verdana"/>
          <a:ea typeface="ＭＳ Ｐゴシック" pitchFamily="36" charset="-128"/>
          <a:cs typeface="Verdana"/>
        </a:defRPr>
      </a:lvl2pPr>
      <a:lvl3pPr marL="1143000" indent="-228600" algn="l" defTabSz="457200" rtl="0" eaLnBrk="0" fontAlgn="base" hangingPunct="0">
        <a:spcBef>
          <a:spcPct val="20000"/>
        </a:spcBef>
        <a:spcAft>
          <a:spcPct val="0"/>
        </a:spcAft>
        <a:buFont typeface="Arial" charset="0"/>
        <a:buChar char="•"/>
        <a:defRPr sz="1600" kern="1200">
          <a:solidFill>
            <a:schemeClr val="tx1"/>
          </a:solidFill>
          <a:latin typeface="Verdana"/>
          <a:ea typeface="ＭＳ Ｐゴシック" pitchFamily="36" charset="-128"/>
          <a:cs typeface="Verdana"/>
        </a:defRPr>
      </a:lvl3pPr>
      <a:lvl4pPr marL="1600200" indent="-228600" algn="l" defTabSz="457200" rtl="0" eaLnBrk="0" fontAlgn="base" hangingPunct="0">
        <a:spcBef>
          <a:spcPct val="20000"/>
        </a:spcBef>
        <a:spcAft>
          <a:spcPct val="0"/>
        </a:spcAft>
        <a:buFont typeface="Arial" charset="0"/>
        <a:buChar char="–"/>
        <a:defRPr sz="1400" kern="1200">
          <a:solidFill>
            <a:schemeClr val="tx1"/>
          </a:solidFill>
          <a:latin typeface="Verdana"/>
          <a:ea typeface="ＭＳ Ｐゴシック" pitchFamily="36" charset="-128"/>
          <a:cs typeface="Verdana"/>
        </a:defRPr>
      </a:lvl4pPr>
      <a:lvl5pPr marL="2057400" indent="-228600" algn="l" defTabSz="457200" rtl="0" eaLnBrk="0" fontAlgn="base" hangingPunct="0">
        <a:spcBef>
          <a:spcPct val="20000"/>
        </a:spcBef>
        <a:spcAft>
          <a:spcPct val="0"/>
        </a:spcAft>
        <a:buFont typeface="Arial" charset="0"/>
        <a:buChar char="»"/>
        <a:defRPr sz="1200" kern="1200">
          <a:solidFill>
            <a:schemeClr val="tx1"/>
          </a:solidFill>
          <a:latin typeface="Verdana"/>
          <a:ea typeface="ＭＳ Ｐゴシック" pitchFamily="36" charset="-128"/>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package" Target="../embeddings/Microsoft_Excel_Worksheet.xlsx"/><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1FEF7E6-23F1-59F9-8BF2-3D864A0B4FC6}"/>
              </a:ext>
            </a:extLst>
          </p:cNvPr>
          <p:cNvSpPr>
            <a:spLocks noGrp="1"/>
          </p:cNvSpPr>
          <p:nvPr>
            <p:ph type="title"/>
          </p:nvPr>
        </p:nvSpPr>
        <p:spPr/>
        <p:txBody>
          <a:bodyPr>
            <a:normAutofit/>
          </a:bodyPr>
          <a:lstStyle/>
          <a:p>
            <a:r>
              <a:rPr lang="nb-NO" sz="1300" b="1" dirty="0"/>
              <a:t>Likestillings- og diskriminerings arbeid i Eureka</a:t>
            </a:r>
          </a:p>
        </p:txBody>
      </p:sp>
      <p:sp>
        <p:nvSpPr>
          <p:cNvPr id="3" name="Plassholder for innhold 2">
            <a:extLst>
              <a:ext uri="{FF2B5EF4-FFF2-40B4-BE49-F238E27FC236}">
                <a16:creationId xmlns:a16="http://schemas.microsoft.com/office/drawing/2014/main" id="{A29188DC-0163-9B74-F356-1BDA33DF2D4A}"/>
              </a:ext>
            </a:extLst>
          </p:cNvPr>
          <p:cNvSpPr>
            <a:spLocks noGrp="1"/>
          </p:cNvSpPr>
          <p:nvPr>
            <p:ph idx="1"/>
          </p:nvPr>
        </p:nvSpPr>
        <p:spPr/>
        <p:txBody>
          <a:bodyPr/>
          <a:lstStyle/>
          <a:p>
            <a:r>
              <a:rPr lang="nb-NO" sz="1300" spc="-100" dirty="0"/>
              <a:t>Eureka Group med datterselskapene Eureka Pumps AS og Eureka </a:t>
            </a:r>
            <a:r>
              <a:rPr lang="nb-NO" sz="1300" spc="-100" dirty="0" err="1"/>
              <a:t>Logistics</a:t>
            </a:r>
            <a:r>
              <a:rPr lang="nb-NO" sz="1300" spc="-100" dirty="0"/>
              <a:t> AS jobber aktivt med å fremme likestilling og hindre diskriminering og gir med dette en redegjørelse for arbeidet og status for 2024.</a:t>
            </a:r>
          </a:p>
          <a:p>
            <a:endParaRPr lang="nb-NO" sz="1300" spc="-100" dirty="0"/>
          </a:p>
          <a:p>
            <a:r>
              <a:rPr lang="nb-NO" sz="1300" spc="-100" dirty="0"/>
              <a:t>Vi jobber for økt likestilling og mot diskriminering på grunn av kjønn, graviditet, permisjon ved fødsel eller adopsjon, omsorgsoppgaver, etnisitet, religion, livssyn, funksjonsnedsettelse, seksuell orientering, kjønnsidentitet, kjønnsuttrykk og kombinasjoner av disse grunnlagene. </a:t>
            </a:r>
          </a:p>
          <a:p>
            <a:endParaRPr lang="nb-NO" sz="1300" spc="-100" dirty="0"/>
          </a:p>
          <a:p>
            <a:r>
              <a:rPr lang="nb-NO" sz="1300" spc="-100" dirty="0"/>
              <a:t>Arbeidet omfatter områdene: </a:t>
            </a:r>
          </a:p>
          <a:p>
            <a:pPr lvl="1"/>
            <a:r>
              <a:rPr lang="nb-NO" sz="1300" spc="-100" dirty="0"/>
              <a:t>Rekruttering </a:t>
            </a:r>
          </a:p>
          <a:p>
            <a:pPr lvl="1"/>
            <a:r>
              <a:rPr lang="nb-NO" sz="1300" spc="-100" dirty="0"/>
              <a:t>Lønns- og arbeidsvilkår</a:t>
            </a:r>
          </a:p>
          <a:p>
            <a:pPr lvl="1"/>
            <a:r>
              <a:rPr lang="nb-NO" sz="1300" spc="-100" dirty="0"/>
              <a:t>Forfremmelse og utviklingsmuligheter</a:t>
            </a:r>
          </a:p>
          <a:p>
            <a:pPr lvl="1"/>
            <a:r>
              <a:rPr lang="nb-NO" sz="1300" spc="-100" dirty="0"/>
              <a:t>Tilrettelegging</a:t>
            </a:r>
          </a:p>
          <a:p>
            <a:pPr lvl="1"/>
            <a:r>
              <a:rPr lang="nb-NO" sz="1300" spc="-100" dirty="0"/>
              <a:t>Mulighet for å kombinere arbeid og familieliv </a:t>
            </a:r>
          </a:p>
          <a:p>
            <a:pPr lvl="1"/>
            <a:r>
              <a:rPr lang="nb-NO" sz="1300" spc="-100" dirty="0"/>
              <a:t>Arbeid for å hindre trakassering, seksuell trakassering og kjønnsbasert vold. </a:t>
            </a:r>
          </a:p>
          <a:p>
            <a:pPr marL="457200" lvl="1" indent="0">
              <a:buNone/>
            </a:pPr>
            <a:endParaRPr lang="nb-NO" sz="1300" spc="-100" dirty="0"/>
          </a:p>
          <a:p>
            <a:pPr marL="457200" lvl="1" indent="0">
              <a:buNone/>
            </a:pPr>
            <a:r>
              <a:rPr lang="nb-NO" sz="1300" spc="-100" dirty="0"/>
              <a:t>Arbeidet har vært gjort samarbeid med de ansattes representanter som består av tillitsvalgte for fagforeninger og verneombud. Redegjørelsen gjøre tilgjengelig på hjemmesiden og </a:t>
            </a:r>
            <a:r>
              <a:rPr lang="nb-NO" sz="1300" spc="-100" dirty="0" err="1"/>
              <a:t>intranet</a:t>
            </a:r>
            <a:r>
              <a:rPr lang="nb-NO" sz="1300" spc="-100" dirty="0"/>
              <a:t>.</a:t>
            </a:r>
          </a:p>
        </p:txBody>
      </p:sp>
    </p:spTree>
    <p:extLst>
      <p:ext uri="{BB962C8B-B14F-4D97-AF65-F5344CB8AC3E}">
        <p14:creationId xmlns:p14="http://schemas.microsoft.com/office/powerpoint/2010/main" val="1804627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0DCC427-2183-06F3-B40E-A37A3AB55BB8}"/>
              </a:ext>
            </a:extLst>
          </p:cNvPr>
          <p:cNvSpPr>
            <a:spLocks noGrp="1"/>
          </p:cNvSpPr>
          <p:nvPr>
            <p:ph type="title"/>
          </p:nvPr>
        </p:nvSpPr>
        <p:spPr/>
        <p:txBody>
          <a:bodyPr/>
          <a:lstStyle/>
          <a:p>
            <a:r>
              <a:rPr lang="nb-NO" sz="1300" b="1" dirty="0"/>
              <a:t>Beskrivelse av arbeidet</a:t>
            </a:r>
          </a:p>
        </p:txBody>
      </p:sp>
      <p:sp>
        <p:nvSpPr>
          <p:cNvPr id="3" name="Plassholder for innhold 2">
            <a:extLst>
              <a:ext uri="{FF2B5EF4-FFF2-40B4-BE49-F238E27FC236}">
                <a16:creationId xmlns:a16="http://schemas.microsoft.com/office/drawing/2014/main" id="{0ECA7FFB-D950-1919-159B-FF2B872009D3}"/>
              </a:ext>
            </a:extLst>
          </p:cNvPr>
          <p:cNvSpPr>
            <a:spLocks noGrp="1"/>
          </p:cNvSpPr>
          <p:nvPr>
            <p:ph idx="1"/>
          </p:nvPr>
        </p:nvSpPr>
        <p:spPr/>
        <p:txBody>
          <a:bodyPr/>
          <a:lstStyle/>
          <a:p>
            <a:pPr marL="0" indent="0">
              <a:buNone/>
            </a:pPr>
            <a:r>
              <a:rPr lang="nb-NO" sz="1300" spc="-100" dirty="0"/>
              <a:t>Vi undersøker og kartlegger følgende forhold </a:t>
            </a:r>
          </a:p>
          <a:p>
            <a:endParaRPr lang="nb-NO" sz="1300" spc="-100" dirty="0"/>
          </a:p>
          <a:p>
            <a:r>
              <a:rPr lang="nb-NO" sz="1300" spc="-100" dirty="0"/>
              <a:t>Risiko for diskriminering og hindre for likestilling (hvert år) Undersøkelsen omfatter alle de ulike områdene og diskrimineringsgrunnlagene. VI har ikke fokus på enkeltpersoner, men på fysiske forhold, rutiner, avtaler, vaner, (ubevisste) fordommer og holdninger. </a:t>
            </a:r>
          </a:p>
          <a:p>
            <a:pPr marL="0" indent="0">
              <a:buNone/>
            </a:pPr>
            <a:endParaRPr lang="nb-NO" sz="1300" spc="-100" dirty="0"/>
          </a:p>
          <a:p>
            <a:r>
              <a:rPr lang="nb-NO" sz="1300" spc="-100" dirty="0"/>
              <a:t>Kjønnsbalanse og kjønnsforskjeller i deltid, midlertidighet og uttak av foreldrepermisjon (hvert år) Vi kartlegger forskjeller mellom kvinner og menn (ikke andre grupper). </a:t>
            </a:r>
          </a:p>
          <a:p>
            <a:pPr marL="0" indent="0">
              <a:buNone/>
            </a:pPr>
            <a:endParaRPr lang="nb-NO" sz="1300" spc="-100" dirty="0"/>
          </a:p>
          <a:p>
            <a:r>
              <a:rPr lang="nb-NO" sz="1300" spc="-100" dirty="0"/>
              <a:t>Ufrivillig deltid blant kvinner og menn (annethvert år)</a:t>
            </a:r>
          </a:p>
          <a:p>
            <a:pPr marL="0" indent="0">
              <a:buNone/>
            </a:pPr>
            <a:endParaRPr lang="nb-NO" sz="1300" spc="-100" dirty="0"/>
          </a:p>
          <a:p>
            <a:r>
              <a:rPr lang="nb-NO" sz="1300" spc="-100" dirty="0"/>
              <a:t>Lønnsforskjeller og kjønnsfordeling på ulike nivå (annethvert år)</a:t>
            </a:r>
          </a:p>
        </p:txBody>
      </p:sp>
    </p:spTree>
    <p:extLst>
      <p:ext uri="{BB962C8B-B14F-4D97-AF65-F5344CB8AC3E}">
        <p14:creationId xmlns:p14="http://schemas.microsoft.com/office/powerpoint/2010/main" val="1613008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D9EC6F4-512F-F823-10F3-DD26B8F76F4F}"/>
              </a:ext>
            </a:extLst>
          </p:cNvPr>
          <p:cNvSpPr>
            <a:spLocks noGrp="1"/>
          </p:cNvSpPr>
          <p:nvPr>
            <p:ph type="title"/>
          </p:nvPr>
        </p:nvSpPr>
        <p:spPr>
          <a:xfrm>
            <a:off x="1982612" y="338379"/>
            <a:ext cx="6705600" cy="457200"/>
          </a:xfrm>
        </p:spPr>
        <p:txBody>
          <a:bodyPr>
            <a:normAutofit/>
          </a:bodyPr>
          <a:lstStyle/>
          <a:p>
            <a:r>
              <a:rPr lang="nb-NO" sz="1300" b="1" dirty="0"/>
              <a:t>Risiko for diskriminering og hindre for likestilling</a:t>
            </a:r>
          </a:p>
        </p:txBody>
      </p:sp>
      <p:sp>
        <p:nvSpPr>
          <p:cNvPr id="3" name="Plassholder for innhold 2">
            <a:extLst>
              <a:ext uri="{FF2B5EF4-FFF2-40B4-BE49-F238E27FC236}">
                <a16:creationId xmlns:a16="http://schemas.microsoft.com/office/drawing/2014/main" id="{16FAC5F3-017E-6E7D-2F7B-B954910F51F5}"/>
              </a:ext>
            </a:extLst>
          </p:cNvPr>
          <p:cNvSpPr>
            <a:spLocks noGrp="1"/>
          </p:cNvSpPr>
          <p:nvPr>
            <p:ph idx="1"/>
          </p:nvPr>
        </p:nvSpPr>
        <p:spPr/>
        <p:txBody>
          <a:bodyPr/>
          <a:lstStyle/>
          <a:p>
            <a:pPr marL="457200" lvl="1" indent="0">
              <a:buNone/>
            </a:pPr>
            <a:r>
              <a:rPr lang="nb-NO" sz="1200" b="1" dirty="0"/>
              <a:t>Rekruttering</a:t>
            </a:r>
          </a:p>
          <a:p>
            <a:pPr marL="457200" lvl="1" indent="0">
              <a:buNone/>
            </a:pPr>
            <a:endParaRPr lang="nb-NO" sz="1200" dirty="0"/>
          </a:p>
          <a:p>
            <a:pPr marL="457200" lvl="1" indent="0">
              <a:buNone/>
            </a:pPr>
            <a:r>
              <a:rPr lang="nb-NO" sz="1200" dirty="0"/>
              <a:t>En viktig del av arbeidet med å sikre likestilling på arbeidsplassen skjer når man rekrutterer. Gode rekrutteringsprosesser sikrer både rett person på rett plass, i tillegg til at det kan sørge for mer mangfold. </a:t>
            </a:r>
          </a:p>
          <a:p>
            <a:pPr marL="914400" lvl="2" indent="0">
              <a:buNone/>
            </a:pPr>
            <a:endParaRPr lang="nb-NO" sz="1200" dirty="0"/>
          </a:p>
          <a:p>
            <a:endParaRPr lang="nb-NO" dirty="0"/>
          </a:p>
        </p:txBody>
      </p:sp>
      <p:sp>
        <p:nvSpPr>
          <p:cNvPr id="8" name="TekstSylinder 7">
            <a:extLst>
              <a:ext uri="{FF2B5EF4-FFF2-40B4-BE49-F238E27FC236}">
                <a16:creationId xmlns:a16="http://schemas.microsoft.com/office/drawing/2014/main" id="{E369DA8D-C55F-4E85-3307-9D6C2A4FD57C}"/>
              </a:ext>
            </a:extLst>
          </p:cNvPr>
          <p:cNvSpPr txBox="1"/>
          <p:nvPr/>
        </p:nvSpPr>
        <p:spPr>
          <a:xfrm>
            <a:off x="971600" y="2348880"/>
            <a:ext cx="7920880" cy="2677656"/>
          </a:xfrm>
          <a:prstGeom prst="rect">
            <a:avLst/>
          </a:prstGeom>
          <a:solidFill>
            <a:schemeClr val="accent1">
              <a:lumMod val="40000"/>
              <a:lumOff val="60000"/>
            </a:schemeClr>
          </a:solidFill>
        </p:spPr>
        <p:txBody>
          <a:bodyPr wrap="square" rtlCol="0">
            <a:spAutoFit/>
          </a:bodyPr>
          <a:lstStyle/>
          <a:p>
            <a:r>
              <a:rPr lang="nb-NO" sz="1200" dirty="0">
                <a:latin typeface="Verdana"/>
                <a:ea typeface="ＭＳ Ｐゴシック" pitchFamily="36" charset="-128"/>
              </a:rPr>
              <a:t>Rekruttering i Eureka</a:t>
            </a:r>
          </a:p>
          <a:p>
            <a:endParaRPr lang="nb-NO" sz="1200" dirty="0">
              <a:latin typeface="Verdana"/>
              <a:ea typeface="ＭＳ Ｐゴシック" pitchFamily="36" charset="-128"/>
            </a:endParaRPr>
          </a:p>
          <a:p>
            <a:pPr marL="171450" indent="-171450">
              <a:buFont typeface="Arial" panose="020B0604020202020204" pitchFamily="34" charset="0"/>
              <a:buChar char="•"/>
            </a:pPr>
            <a:r>
              <a:rPr lang="nb-NO" sz="1200" dirty="0">
                <a:latin typeface="Verdana"/>
                <a:ea typeface="ＭＳ Ｐゴシック" pitchFamily="36" charset="-128"/>
              </a:rPr>
              <a:t>Fokus på kompetanse, andre forhold som kjønn eller etnisitet blir ikke vektlagt</a:t>
            </a:r>
          </a:p>
          <a:p>
            <a:pPr marL="171450" indent="-171450">
              <a:buFont typeface="Arial" panose="020B0604020202020204" pitchFamily="34" charset="0"/>
              <a:buChar char="•"/>
            </a:pPr>
            <a:r>
              <a:rPr lang="nb-NO" sz="1200" dirty="0">
                <a:latin typeface="Verdana"/>
                <a:ea typeface="ＭＳ Ｐゴシック" pitchFamily="36" charset="-128"/>
              </a:rPr>
              <a:t>Hvis lik kompetanse kan kvinner bli foretrukket men dette skjer svært sjelden </a:t>
            </a:r>
            <a:r>
              <a:rPr lang="nb-NO" sz="1200" dirty="0" err="1">
                <a:latin typeface="Verdana"/>
                <a:ea typeface="ＭＳ Ｐゴシック" pitchFamily="36" charset="-128"/>
              </a:rPr>
              <a:t>pga</a:t>
            </a:r>
            <a:r>
              <a:rPr lang="nb-NO" sz="1200" dirty="0">
                <a:latin typeface="Verdana"/>
                <a:ea typeface="ＭＳ Ｐゴシック" pitchFamily="36" charset="-128"/>
              </a:rPr>
              <a:t> mangel på kvalifiserte kvinner (mekaniske ingeniører og industrimekanikere)</a:t>
            </a:r>
          </a:p>
          <a:p>
            <a:pPr marL="171450" indent="-171450">
              <a:buFont typeface="Arial" panose="020B0604020202020204" pitchFamily="34" charset="0"/>
              <a:buChar char="•"/>
            </a:pPr>
            <a:r>
              <a:rPr lang="nb-NO" sz="1200" dirty="0">
                <a:latin typeface="Verdana"/>
                <a:ea typeface="ＭＳ Ｐゴシック" pitchFamily="36" charset="-128"/>
              </a:rPr>
              <a:t>Oppleves som mangfold i rekrutteringen, også i alder</a:t>
            </a:r>
          </a:p>
          <a:p>
            <a:pPr marL="171450" indent="-171450">
              <a:buFont typeface="Arial" panose="020B0604020202020204" pitchFamily="34" charset="0"/>
              <a:buChar char="•"/>
            </a:pPr>
            <a:r>
              <a:rPr lang="nb-NO" sz="1200" dirty="0">
                <a:latin typeface="Verdana"/>
                <a:ea typeface="ＭＳ Ｐゴシック" pitchFamily="36" charset="-128"/>
              </a:rPr>
              <a:t>Et hinder for større mangfold kan være krav om norsk/engelsk språk og norsk lokasjon </a:t>
            </a:r>
          </a:p>
          <a:p>
            <a:endParaRPr lang="nb-NO" sz="1200" dirty="0">
              <a:highlight>
                <a:srgbClr val="FFFF00"/>
              </a:highlight>
              <a:latin typeface="Verdana"/>
              <a:ea typeface="ＭＳ Ｐゴシック" pitchFamily="36" charset="-128"/>
            </a:endParaRPr>
          </a:p>
          <a:p>
            <a:r>
              <a:rPr lang="nb-NO" sz="1200" dirty="0">
                <a:latin typeface="Verdana"/>
                <a:ea typeface="ＭＳ Ｐゴシック" pitchFamily="36" charset="-128"/>
              </a:rPr>
              <a:t>Tiltak:</a:t>
            </a:r>
          </a:p>
          <a:p>
            <a:pPr marL="171450" indent="-171450">
              <a:buFont typeface="Arial" panose="020B0604020202020204" pitchFamily="34" charset="0"/>
              <a:buChar char="•"/>
            </a:pPr>
            <a:r>
              <a:rPr lang="nb-NO" sz="1200" dirty="0">
                <a:latin typeface="Verdana"/>
                <a:ea typeface="ＭＳ Ｐゴシック" pitchFamily="36" charset="-128"/>
              </a:rPr>
              <a:t>Ønsker å få inn kvinnelig fagarbeider  - mekaniker/elektriker eller lærling</a:t>
            </a:r>
          </a:p>
          <a:p>
            <a:pPr marL="171450" indent="-171450">
              <a:buFont typeface="Arial" panose="020B0604020202020204" pitchFamily="34" charset="0"/>
              <a:buChar char="•"/>
            </a:pPr>
            <a:r>
              <a:rPr lang="nb-NO" sz="1200" dirty="0">
                <a:latin typeface="Verdana"/>
                <a:ea typeface="ＭＳ Ｐゴシック" pitchFamily="36" charset="-128"/>
              </a:rPr>
              <a:t>Lage forslag til ny tekst i stillingsannonse, oppfordre til mangfold i teksten</a:t>
            </a:r>
          </a:p>
          <a:p>
            <a:pPr marL="171450" indent="-171450">
              <a:buFont typeface="Arial" panose="020B0604020202020204" pitchFamily="34" charset="0"/>
              <a:buChar char="•"/>
            </a:pPr>
            <a:r>
              <a:rPr lang="nb-NO" sz="1200" dirty="0">
                <a:latin typeface="Verdana"/>
                <a:ea typeface="ＭＳ Ｐゴシック" pitchFamily="36" charset="-128"/>
              </a:rPr>
              <a:t>Fokus på å unngå usaklig aldersdiskriminering</a:t>
            </a:r>
          </a:p>
          <a:p>
            <a:pPr marL="171450" indent="-171450">
              <a:buFont typeface="Arial" panose="020B0604020202020204" pitchFamily="34" charset="0"/>
              <a:buChar char="•"/>
            </a:pPr>
            <a:endParaRPr lang="nb-NO" sz="1200" dirty="0">
              <a:highlight>
                <a:srgbClr val="FFFF00"/>
              </a:highlight>
              <a:latin typeface="Verdana"/>
              <a:ea typeface="ＭＳ Ｐゴシック" pitchFamily="36" charset="-128"/>
            </a:endParaRPr>
          </a:p>
          <a:p>
            <a:pPr marL="171450" indent="-171450">
              <a:buFont typeface="Arial" panose="020B0604020202020204" pitchFamily="34" charset="0"/>
              <a:buChar char="•"/>
            </a:pPr>
            <a:endParaRPr lang="nb-NO" sz="1200" dirty="0">
              <a:highlight>
                <a:srgbClr val="FFFF00"/>
              </a:highlight>
              <a:latin typeface="Verdana"/>
              <a:ea typeface="ＭＳ Ｐゴシック" pitchFamily="36" charset="-128"/>
            </a:endParaRPr>
          </a:p>
        </p:txBody>
      </p:sp>
    </p:spTree>
    <p:extLst>
      <p:ext uri="{BB962C8B-B14F-4D97-AF65-F5344CB8AC3E}">
        <p14:creationId xmlns:p14="http://schemas.microsoft.com/office/powerpoint/2010/main" val="2080178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D9EC6F4-512F-F823-10F3-DD26B8F76F4F}"/>
              </a:ext>
            </a:extLst>
          </p:cNvPr>
          <p:cNvSpPr>
            <a:spLocks noGrp="1"/>
          </p:cNvSpPr>
          <p:nvPr>
            <p:ph type="title"/>
          </p:nvPr>
        </p:nvSpPr>
        <p:spPr>
          <a:xfrm>
            <a:off x="1982612" y="338379"/>
            <a:ext cx="6705600" cy="457200"/>
          </a:xfrm>
        </p:spPr>
        <p:txBody>
          <a:bodyPr>
            <a:normAutofit/>
          </a:bodyPr>
          <a:lstStyle/>
          <a:p>
            <a:r>
              <a:rPr lang="nb-NO" sz="1300" b="1" dirty="0"/>
              <a:t>Risiko for diskriminering og hindre for likestilling</a:t>
            </a:r>
          </a:p>
        </p:txBody>
      </p:sp>
      <p:sp>
        <p:nvSpPr>
          <p:cNvPr id="3" name="Plassholder for innhold 2">
            <a:extLst>
              <a:ext uri="{FF2B5EF4-FFF2-40B4-BE49-F238E27FC236}">
                <a16:creationId xmlns:a16="http://schemas.microsoft.com/office/drawing/2014/main" id="{16FAC5F3-017E-6E7D-2F7B-B954910F51F5}"/>
              </a:ext>
            </a:extLst>
          </p:cNvPr>
          <p:cNvSpPr>
            <a:spLocks noGrp="1"/>
          </p:cNvSpPr>
          <p:nvPr>
            <p:ph idx="1"/>
          </p:nvPr>
        </p:nvSpPr>
        <p:spPr/>
        <p:txBody>
          <a:bodyPr/>
          <a:lstStyle/>
          <a:p>
            <a:pPr marL="457200" lvl="1" indent="0">
              <a:buNone/>
            </a:pPr>
            <a:r>
              <a:rPr lang="nb-NO" sz="1200" b="1" dirty="0"/>
              <a:t>Lønns- og arbeidsvilkår</a:t>
            </a:r>
          </a:p>
          <a:p>
            <a:pPr marL="457200" lvl="1" indent="0">
              <a:buNone/>
            </a:pPr>
            <a:endParaRPr lang="nb-NO" sz="1200" dirty="0"/>
          </a:p>
          <a:p>
            <a:pPr marL="457200" lvl="1" indent="0">
              <a:buNone/>
            </a:pPr>
            <a:r>
              <a:rPr lang="nb-NO" sz="1200" dirty="0"/>
              <a:t>Som arbeidsgiver skal du undersøke risiko for diskriminering og hindre for likestilling i lønn og arbeidsforhold</a:t>
            </a:r>
          </a:p>
          <a:p>
            <a:pPr marL="914400" lvl="2" indent="0">
              <a:buNone/>
            </a:pPr>
            <a:endParaRPr lang="nb-NO" sz="1200" dirty="0"/>
          </a:p>
          <a:p>
            <a:endParaRPr lang="nb-NO" dirty="0"/>
          </a:p>
        </p:txBody>
      </p:sp>
      <p:sp>
        <p:nvSpPr>
          <p:cNvPr id="8" name="TekstSylinder 7">
            <a:extLst>
              <a:ext uri="{FF2B5EF4-FFF2-40B4-BE49-F238E27FC236}">
                <a16:creationId xmlns:a16="http://schemas.microsoft.com/office/drawing/2014/main" id="{E369DA8D-C55F-4E85-3307-9D6C2A4FD57C}"/>
              </a:ext>
            </a:extLst>
          </p:cNvPr>
          <p:cNvSpPr txBox="1"/>
          <p:nvPr/>
        </p:nvSpPr>
        <p:spPr>
          <a:xfrm>
            <a:off x="971600" y="2132856"/>
            <a:ext cx="7992888" cy="1938992"/>
          </a:xfrm>
          <a:prstGeom prst="rect">
            <a:avLst/>
          </a:prstGeom>
          <a:solidFill>
            <a:schemeClr val="accent1">
              <a:lumMod val="40000"/>
              <a:lumOff val="60000"/>
            </a:schemeClr>
          </a:solidFill>
        </p:spPr>
        <p:txBody>
          <a:bodyPr wrap="square" rtlCol="0">
            <a:spAutoFit/>
          </a:bodyPr>
          <a:lstStyle/>
          <a:p>
            <a:r>
              <a:rPr lang="nb-NO" sz="1200" dirty="0">
                <a:latin typeface="Verdana"/>
                <a:ea typeface="ＭＳ Ｐゴシック" pitchFamily="36" charset="-128"/>
              </a:rPr>
              <a:t>Lønns- og arbeidsvilkår i Eureka</a:t>
            </a:r>
          </a:p>
          <a:p>
            <a:endParaRPr lang="nb-NO" sz="1200" dirty="0">
              <a:latin typeface="Verdana"/>
              <a:ea typeface="ＭＳ Ｐゴシック" pitchFamily="36" charset="-128"/>
            </a:endParaRPr>
          </a:p>
          <a:p>
            <a:pPr marL="171450" indent="-171450">
              <a:buFont typeface="Arial" panose="020B0604020202020204" pitchFamily="34" charset="0"/>
              <a:buChar char="•"/>
            </a:pPr>
            <a:r>
              <a:rPr lang="nb-NO" sz="1200" dirty="0"/>
              <a:t>Lønnsforhold etter fast stige for operatører</a:t>
            </a:r>
          </a:p>
          <a:p>
            <a:pPr marL="171450" indent="-171450">
              <a:buFont typeface="Arial" panose="020B0604020202020204" pitchFamily="34" charset="0"/>
              <a:buChar char="•"/>
            </a:pPr>
            <a:r>
              <a:rPr lang="nb-NO" sz="1200" dirty="0"/>
              <a:t>Individuell etter kompetanse/ansvar for funksjonærer</a:t>
            </a:r>
          </a:p>
          <a:p>
            <a:pPr marL="171450" indent="-171450">
              <a:buFont typeface="Arial" panose="020B0604020202020204" pitchFamily="34" charset="0"/>
              <a:buChar char="•"/>
            </a:pPr>
            <a:r>
              <a:rPr lang="nb-NO" sz="1200" dirty="0"/>
              <a:t>Arbeidsforhold er likt</a:t>
            </a:r>
          </a:p>
          <a:p>
            <a:pPr marL="171450" indent="-171450">
              <a:buFont typeface="Arial" panose="020B0604020202020204" pitchFamily="34" charset="0"/>
              <a:buChar char="•"/>
            </a:pPr>
            <a:endParaRPr lang="nb-NO" sz="1200" dirty="0"/>
          </a:p>
          <a:p>
            <a:r>
              <a:rPr lang="nb-NO" sz="1200" dirty="0"/>
              <a:t>Tiltak</a:t>
            </a:r>
          </a:p>
          <a:p>
            <a:pPr marL="171450" indent="-171450">
              <a:buFont typeface="Arial" panose="020B0604020202020204" pitchFamily="34" charset="0"/>
              <a:buChar char="•"/>
            </a:pPr>
            <a:r>
              <a:rPr lang="nb-NO" sz="1200" dirty="0"/>
              <a:t>Det er utarbeidet og implementert i 2024/2025 en kompetanse- og stillingsmatrise for </a:t>
            </a:r>
            <a:r>
              <a:rPr lang="nb-NO" sz="1200" dirty="0" err="1"/>
              <a:t>engineering</a:t>
            </a:r>
            <a:r>
              <a:rPr lang="nb-NO" sz="1200" dirty="0"/>
              <a:t> basert på kompetanse/ansiennitet/ansvar. Bedriften bør vurdere å videreføre denne for ingeniører i andre avdelinger.</a:t>
            </a:r>
          </a:p>
          <a:p>
            <a:pPr marL="171450" indent="-171450">
              <a:buFont typeface="Arial" panose="020B0604020202020204" pitchFamily="34" charset="0"/>
              <a:buChar char="•"/>
            </a:pPr>
            <a:r>
              <a:rPr lang="nb-NO" sz="1200" dirty="0"/>
              <a:t>Innføre rutine for å sikre at ansatte i permisjon innbefattes i den årlige lønnsjusteringen</a:t>
            </a:r>
          </a:p>
        </p:txBody>
      </p:sp>
    </p:spTree>
    <p:extLst>
      <p:ext uri="{BB962C8B-B14F-4D97-AF65-F5344CB8AC3E}">
        <p14:creationId xmlns:p14="http://schemas.microsoft.com/office/powerpoint/2010/main" val="2517096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D9EC6F4-512F-F823-10F3-DD26B8F76F4F}"/>
              </a:ext>
            </a:extLst>
          </p:cNvPr>
          <p:cNvSpPr>
            <a:spLocks noGrp="1"/>
          </p:cNvSpPr>
          <p:nvPr>
            <p:ph type="title"/>
          </p:nvPr>
        </p:nvSpPr>
        <p:spPr>
          <a:xfrm>
            <a:off x="1982612" y="338379"/>
            <a:ext cx="6705600" cy="457200"/>
          </a:xfrm>
        </p:spPr>
        <p:txBody>
          <a:bodyPr>
            <a:normAutofit/>
          </a:bodyPr>
          <a:lstStyle/>
          <a:p>
            <a:r>
              <a:rPr lang="nb-NO" sz="1300" b="1" dirty="0"/>
              <a:t>Risiko for diskriminering og hindre for likestilling</a:t>
            </a:r>
          </a:p>
        </p:txBody>
      </p:sp>
      <p:sp>
        <p:nvSpPr>
          <p:cNvPr id="3" name="Plassholder for innhold 2">
            <a:extLst>
              <a:ext uri="{FF2B5EF4-FFF2-40B4-BE49-F238E27FC236}">
                <a16:creationId xmlns:a16="http://schemas.microsoft.com/office/drawing/2014/main" id="{16FAC5F3-017E-6E7D-2F7B-B954910F51F5}"/>
              </a:ext>
            </a:extLst>
          </p:cNvPr>
          <p:cNvSpPr>
            <a:spLocks noGrp="1"/>
          </p:cNvSpPr>
          <p:nvPr>
            <p:ph idx="1"/>
          </p:nvPr>
        </p:nvSpPr>
        <p:spPr/>
        <p:txBody>
          <a:bodyPr/>
          <a:lstStyle/>
          <a:p>
            <a:pPr marL="57150" indent="0">
              <a:buNone/>
            </a:pPr>
            <a:r>
              <a:rPr lang="nb-NO" sz="1400" b="1" dirty="0"/>
              <a:t>Forfremmelse og utviklingsmuligheter</a:t>
            </a:r>
          </a:p>
          <a:p>
            <a:pPr marL="57150" indent="0">
              <a:buNone/>
            </a:pPr>
            <a:endParaRPr lang="nb-NO" sz="1400" b="1" dirty="0"/>
          </a:p>
          <a:p>
            <a:pPr marL="57150" indent="0">
              <a:buNone/>
            </a:pPr>
            <a:r>
              <a:rPr lang="nb-NO" sz="1200" dirty="0"/>
              <a:t>Som arbeidsgiver skal du undersøke risikoer for diskriminering og hindre som finnes for å gi alle like muligheter til å forfremmes og til å utvikle seg faglig</a:t>
            </a:r>
          </a:p>
        </p:txBody>
      </p:sp>
      <p:sp>
        <p:nvSpPr>
          <p:cNvPr id="8" name="TekstSylinder 7">
            <a:extLst>
              <a:ext uri="{FF2B5EF4-FFF2-40B4-BE49-F238E27FC236}">
                <a16:creationId xmlns:a16="http://schemas.microsoft.com/office/drawing/2014/main" id="{E369DA8D-C55F-4E85-3307-9D6C2A4FD57C}"/>
              </a:ext>
            </a:extLst>
          </p:cNvPr>
          <p:cNvSpPr txBox="1"/>
          <p:nvPr/>
        </p:nvSpPr>
        <p:spPr>
          <a:xfrm>
            <a:off x="539552" y="2348880"/>
            <a:ext cx="8352928" cy="1569660"/>
          </a:xfrm>
          <a:prstGeom prst="rect">
            <a:avLst/>
          </a:prstGeom>
          <a:solidFill>
            <a:schemeClr val="accent1">
              <a:lumMod val="40000"/>
              <a:lumOff val="60000"/>
            </a:schemeClr>
          </a:solidFill>
        </p:spPr>
        <p:txBody>
          <a:bodyPr wrap="square" rtlCol="0">
            <a:spAutoFit/>
          </a:bodyPr>
          <a:lstStyle/>
          <a:p>
            <a:r>
              <a:rPr lang="nb-NO" sz="1200" dirty="0">
                <a:latin typeface="Verdana"/>
                <a:ea typeface="ＭＳ Ｐゴシック" pitchFamily="36" charset="-128"/>
              </a:rPr>
              <a:t>Forfremmelse og utviklingsmuligheter i Eureka</a:t>
            </a:r>
          </a:p>
          <a:p>
            <a:endParaRPr lang="nb-NO" sz="1200" dirty="0">
              <a:latin typeface="Verdana"/>
              <a:ea typeface="ＭＳ Ｐゴシック" pitchFamily="36" charset="-128"/>
            </a:endParaRPr>
          </a:p>
          <a:p>
            <a:pPr marL="171450" indent="-171450">
              <a:buFont typeface="Arial" panose="020B0604020202020204" pitchFamily="34" charset="0"/>
              <a:buChar char="•"/>
            </a:pPr>
            <a:r>
              <a:rPr lang="nb-NO" sz="1200" dirty="0"/>
              <a:t>Forfremmelse ved intern annonsering og like muligheter for alle</a:t>
            </a:r>
          </a:p>
          <a:p>
            <a:pPr marL="171450" indent="-171450">
              <a:buFont typeface="Arial" panose="020B0604020202020204" pitchFamily="34" charset="0"/>
              <a:buChar char="•"/>
            </a:pPr>
            <a:r>
              <a:rPr lang="nb-NO" sz="1200" dirty="0"/>
              <a:t>Gode utviklingsmuligheter for alle ved stillingsstige for operatører og for funksjonærer både muligheter for fagansvar eller administrativt ansvar</a:t>
            </a:r>
          </a:p>
          <a:p>
            <a:pPr marL="171450" indent="-171450">
              <a:buFont typeface="Arial" panose="020B0604020202020204" pitchFamily="34" charset="0"/>
              <a:buChar char="•"/>
            </a:pPr>
            <a:endParaRPr lang="nb-NO" sz="1200" dirty="0"/>
          </a:p>
          <a:p>
            <a:r>
              <a:rPr lang="nb-NO" sz="1200" dirty="0"/>
              <a:t>Tiltak</a:t>
            </a:r>
          </a:p>
          <a:p>
            <a:pPr marL="171450" indent="-171450">
              <a:buFont typeface="Arial" panose="020B0604020202020204" pitchFamily="34" charset="0"/>
              <a:buChar char="•"/>
            </a:pPr>
            <a:r>
              <a:rPr lang="nb-NO" sz="1200" dirty="0"/>
              <a:t>Ny kompetanse og stillingsmatrise for </a:t>
            </a:r>
            <a:r>
              <a:rPr lang="nb-NO" sz="1200" dirty="0" err="1"/>
              <a:t>engineering</a:t>
            </a:r>
            <a:r>
              <a:rPr lang="nb-NO" sz="1200" dirty="0"/>
              <a:t> vil sikre at vi unngår risiko for diskriminering</a:t>
            </a:r>
          </a:p>
        </p:txBody>
      </p:sp>
    </p:spTree>
    <p:extLst>
      <p:ext uri="{BB962C8B-B14F-4D97-AF65-F5344CB8AC3E}">
        <p14:creationId xmlns:p14="http://schemas.microsoft.com/office/powerpoint/2010/main" val="2371127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D9EC6F4-512F-F823-10F3-DD26B8F76F4F}"/>
              </a:ext>
            </a:extLst>
          </p:cNvPr>
          <p:cNvSpPr>
            <a:spLocks noGrp="1"/>
          </p:cNvSpPr>
          <p:nvPr>
            <p:ph type="title"/>
          </p:nvPr>
        </p:nvSpPr>
        <p:spPr>
          <a:xfrm>
            <a:off x="1982612" y="338379"/>
            <a:ext cx="6705600" cy="457200"/>
          </a:xfrm>
        </p:spPr>
        <p:txBody>
          <a:bodyPr>
            <a:normAutofit/>
          </a:bodyPr>
          <a:lstStyle/>
          <a:p>
            <a:r>
              <a:rPr lang="nb-NO" sz="1300" b="1" dirty="0"/>
              <a:t>Risiko for diskriminering og hindre for likestilling</a:t>
            </a:r>
          </a:p>
        </p:txBody>
      </p:sp>
      <p:sp>
        <p:nvSpPr>
          <p:cNvPr id="3" name="Plassholder for innhold 2">
            <a:extLst>
              <a:ext uri="{FF2B5EF4-FFF2-40B4-BE49-F238E27FC236}">
                <a16:creationId xmlns:a16="http://schemas.microsoft.com/office/drawing/2014/main" id="{16FAC5F3-017E-6E7D-2F7B-B954910F51F5}"/>
              </a:ext>
            </a:extLst>
          </p:cNvPr>
          <p:cNvSpPr>
            <a:spLocks noGrp="1"/>
          </p:cNvSpPr>
          <p:nvPr>
            <p:ph idx="1"/>
          </p:nvPr>
        </p:nvSpPr>
        <p:spPr>
          <a:xfrm>
            <a:off x="251520" y="609600"/>
            <a:ext cx="8229600" cy="5105400"/>
          </a:xfrm>
        </p:spPr>
        <p:txBody>
          <a:bodyPr/>
          <a:lstStyle/>
          <a:p>
            <a:pPr marL="457200" lvl="1" indent="0">
              <a:buNone/>
            </a:pPr>
            <a:r>
              <a:rPr lang="nb-NO" sz="1200" dirty="0"/>
              <a:t> </a:t>
            </a:r>
          </a:p>
          <a:p>
            <a:pPr marL="914400" lvl="2" indent="0">
              <a:buNone/>
            </a:pPr>
            <a:endParaRPr lang="nb-NO" sz="1200" dirty="0"/>
          </a:p>
          <a:p>
            <a:endParaRPr lang="nb-NO" dirty="0"/>
          </a:p>
        </p:txBody>
      </p:sp>
      <p:sp>
        <p:nvSpPr>
          <p:cNvPr id="8" name="TekstSylinder 7">
            <a:extLst>
              <a:ext uri="{FF2B5EF4-FFF2-40B4-BE49-F238E27FC236}">
                <a16:creationId xmlns:a16="http://schemas.microsoft.com/office/drawing/2014/main" id="{E369DA8D-C55F-4E85-3307-9D6C2A4FD57C}"/>
              </a:ext>
            </a:extLst>
          </p:cNvPr>
          <p:cNvSpPr txBox="1"/>
          <p:nvPr/>
        </p:nvSpPr>
        <p:spPr>
          <a:xfrm>
            <a:off x="479300" y="2450472"/>
            <a:ext cx="8269164" cy="2492990"/>
          </a:xfrm>
          <a:prstGeom prst="rect">
            <a:avLst/>
          </a:prstGeom>
          <a:solidFill>
            <a:schemeClr val="accent1">
              <a:lumMod val="40000"/>
              <a:lumOff val="60000"/>
            </a:schemeClr>
          </a:solidFill>
        </p:spPr>
        <p:txBody>
          <a:bodyPr wrap="square" rtlCol="0">
            <a:spAutoFit/>
          </a:bodyPr>
          <a:lstStyle/>
          <a:p>
            <a:r>
              <a:rPr lang="nb-NO" altLang="nb-NO" sz="1200" dirty="0" bmk="_Toc54781562">
                <a:latin typeface="Verdana"/>
                <a:ea typeface="ＭＳ Ｐゴシック" pitchFamily="36" charset="-128"/>
              </a:rPr>
              <a:t>Tilrettelegging for mangfold og mulighet for å kombinere arbeid og familieliv i </a:t>
            </a:r>
            <a:r>
              <a:rPr lang="nb-NO" sz="1200" dirty="0">
                <a:latin typeface="Verdana"/>
                <a:ea typeface="ＭＳ Ｐゴシック" pitchFamily="36" charset="-128"/>
              </a:rPr>
              <a:t>Eureka</a:t>
            </a:r>
          </a:p>
          <a:p>
            <a:pPr lvl="2"/>
            <a:endParaRPr lang="nb-NO" sz="1200" dirty="0">
              <a:latin typeface="Verdana"/>
              <a:ea typeface="ＭＳ Ｐゴシック" pitchFamily="36" charset="-128"/>
            </a:endParaRPr>
          </a:p>
          <a:p>
            <a:pPr marL="171450" indent="-171450">
              <a:buFont typeface="Arial" panose="020B0604020202020204" pitchFamily="34" charset="0"/>
              <a:buChar char="•"/>
            </a:pPr>
            <a:r>
              <a:rPr lang="nb-NO" sz="1200" dirty="0"/>
              <a:t>Alle rettigheter til foreldrepermisjon </a:t>
            </a:r>
            <a:r>
              <a:rPr lang="nb-NO" sz="1200" dirty="0" err="1"/>
              <a:t>etc</a:t>
            </a:r>
            <a:r>
              <a:rPr lang="nb-NO" sz="1200" dirty="0"/>
              <a:t> respekteres og tilrettelegges for, mulighet for gradert foreldrepermisjon</a:t>
            </a:r>
          </a:p>
          <a:p>
            <a:pPr marL="171450" indent="-171450">
              <a:buFont typeface="Arial" panose="020B0604020202020204" pitchFamily="34" charset="0"/>
              <a:buChar char="•"/>
            </a:pPr>
            <a:r>
              <a:rPr lang="nb-NO" sz="1200" dirty="0"/>
              <a:t>Fleksitid og mulighet for hjemmekontor for kontoransatte</a:t>
            </a:r>
          </a:p>
          <a:p>
            <a:pPr marL="171450" indent="-171450">
              <a:buFont typeface="Arial" panose="020B0604020202020204" pitchFamily="34" charset="0"/>
              <a:buChar char="•"/>
            </a:pPr>
            <a:r>
              <a:rPr lang="nb-NO" sz="1200" dirty="0"/>
              <a:t>Det tilrettelegges ved behov for ansatte med funksjonsnedsettelse eller ved tilrettelegging ved sykdom</a:t>
            </a:r>
          </a:p>
          <a:p>
            <a:pPr marL="171450" indent="-171450">
              <a:buFont typeface="Arial" panose="020B0604020202020204" pitchFamily="34" charset="0"/>
              <a:buChar char="•"/>
            </a:pPr>
            <a:r>
              <a:rPr lang="nb-NO" sz="1200" dirty="0"/>
              <a:t>Aktiv senior-politikk som er beskrevet i personalhåndboken og gir mulighet for redusert arbeidstid etter fylte 62 år.</a:t>
            </a:r>
          </a:p>
          <a:p>
            <a:pPr marL="171450" indent="-171450">
              <a:buFont typeface="Arial" panose="020B0604020202020204" pitchFamily="34" charset="0"/>
              <a:buChar char="•"/>
            </a:pPr>
            <a:r>
              <a:rPr lang="nb-NO" sz="1200" dirty="0"/>
              <a:t>Det gis full lønn ved foreldrepermisjon</a:t>
            </a:r>
          </a:p>
          <a:p>
            <a:pPr marL="171450" indent="-171450">
              <a:buFont typeface="Arial" panose="020B0604020202020204" pitchFamily="34" charset="0"/>
              <a:buChar char="•"/>
            </a:pPr>
            <a:r>
              <a:rPr lang="nb-NO" sz="1200" dirty="0"/>
              <a:t>Det kan gis mulighet for amming på arbeidsplassen ved behov</a:t>
            </a:r>
          </a:p>
          <a:p>
            <a:pPr marL="171450" indent="-171450">
              <a:buFont typeface="Arial" panose="020B0604020202020204" pitchFamily="34" charset="0"/>
              <a:buChar char="•"/>
            </a:pPr>
            <a:endParaRPr lang="nb-NO" sz="1200" dirty="0"/>
          </a:p>
          <a:p>
            <a:r>
              <a:rPr lang="nb-NO" sz="1200" dirty="0"/>
              <a:t>Tiltak</a:t>
            </a:r>
          </a:p>
          <a:p>
            <a:pPr marL="171450" indent="-171450">
              <a:buFont typeface="Arial" panose="020B0604020202020204" pitchFamily="34" charset="0"/>
              <a:buChar char="•"/>
            </a:pPr>
            <a:r>
              <a:rPr lang="nb-NO" sz="1200" dirty="0"/>
              <a:t>Markere verdensdagen for psykisk helse</a:t>
            </a:r>
          </a:p>
          <a:p>
            <a:pPr marL="171450" indent="-171450">
              <a:buFont typeface="Arial" panose="020B0604020202020204" pitchFamily="34" charset="0"/>
              <a:buChar char="•"/>
            </a:pPr>
            <a:r>
              <a:rPr lang="nb-NO" sz="1200" dirty="0"/>
              <a:t>Ha fokus på fangfold, også i alder</a:t>
            </a:r>
          </a:p>
          <a:p>
            <a:pPr marL="1085850" lvl="2" indent="-171450">
              <a:buFont typeface="Arial" panose="020B0604020202020204" pitchFamily="34" charset="0"/>
              <a:buChar char="•"/>
            </a:pPr>
            <a:endParaRPr lang="nb-NO" sz="1200" dirty="0"/>
          </a:p>
        </p:txBody>
      </p:sp>
      <p:sp>
        <p:nvSpPr>
          <p:cNvPr id="9" name="Rectangle 4">
            <a:extLst>
              <a:ext uri="{FF2B5EF4-FFF2-40B4-BE49-F238E27FC236}">
                <a16:creationId xmlns:a16="http://schemas.microsoft.com/office/drawing/2014/main" id="{7559D2DE-5736-0EE7-6C44-5A8EA5402821}"/>
              </a:ext>
            </a:extLst>
          </p:cNvPr>
          <p:cNvSpPr>
            <a:spLocks noChangeArrowheads="1"/>
          </p:cNvSpPr>
          <p:nvPr/>
        </p:nvSpPr>
        <p:spPr bwMode="auto">
          <a:xfrm>
            <a:off x="41882" y="13767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b-NO"/>
          </a:p>
        </p:txBody>
      </p:sp>
      <p:sp>
        <p:nvSpPr>
          <p:cNvPr id="10" name="Rectangle 5">
            <a:extLst>
              <a:ext uri="{FF2B5EF4-FFF2-40B4-BE49-F238E27FC236}">
                <a16:creationId xmlns:a16="http://schemas.microsoft.com/office/drawing/2014/main" id="{EEBBDE73-CAE9-F84C-583B-457849021C73}"/>
              </a:ext>
            </a:extLst>
          </p:cNvPr>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nb-NO"/>
          </a:p>
        </p:txBody>
      </p:sp>
      <p:sp>
        <p:nvSpPr>
          <p:cNvPr id="11" name="Rectangle 7">
            <a:extLst>
              <a:ext uri="{FF2B5EF4-FFF2-40B4-BE49-F238E27FC236}">
                <a16:creationId xmlns:a16="http://schemas.microsoft.com/office/drawing/2014/main" id="{B5136F3D-665F-BC74-242A-A56033D369C7}"/>
              </a:ext>
            </a:extLst>
          </p:cNvPr>
          <p:cNvSpPr>
            <a:spLocks noChangeArrowheads="1"/>
          </p:cNvSpPr>
          <p:nvPr/>
        </p:nvSpPr>
        <p:spPr bwMode="auto">
          <a:xfrm>
            <a:off x="323528" y="852928"/>
            <a:ext cx="8820472" cy="135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b-NO" altLang="nb-NO" sz="1600" b="1" i="0" u="none" strike="noStrike" cap="none" normalizeH="0" baseline="0" dirty="0" bmk="_Toc54781562">
                <a:ln>
                  <a:noFill/>
                </a:ln>
                <a:solidFill>
                  <a:schemeClr val="tx1"/>
                </a:solidFill>
                <a:effectLst/>
                <a:latin typeface="Calibri" panose="020F0502020204030204" pitchFamily="34" charset="0"/>
                <a:ea typeface="PMingLiU" panose="020B0604030504040204" pitchFamily="18" charset="-120"/>
                <a:cs typeface="Arial" panose="020B0604020202020204" pitchFamily="34" charset="0"/>
              </a:rPr>
              <a:t>Tilrettelegging for mangfold og mulighet for å kombinere arbeid og familieliv</a:t>
            </a:r>
          </a:p>
          <a:p>
            <a:pPr defTabSz="914400" eaLnBrk="0" hangingPunct="0"/>
            <a:endParaRPr lang="nb-NO" altLang="nb-NO" sz="1600" dirty="0" bmk="_Toc54781562">
              <a:latin typeface="Calibri" panose="020F0502020204030204" pitchFamily="34" charset="0"/>
              <a:ea typeface="PMingLiU" panose="020B0604030504040204" pitchFamily="18" charset="-120"/>
              <a:cs typeface="Arial" panose="020B0604020202020204" pitchFamily="34" charset="0"/>
            </a:endParaRPr>
          </a:p>
          <a:p>
            <a:pPr defTabSz="914400" eaLnBrk="0" hangingPunct="0"/>
            <a:r>
              <a:rPr lang="nb-NO" altLang="nb-NO" sz="1600" dirty="0" bmk="_Toc54781562">
                <a:latin typeface="Calibri" panose="020F0502020204030204" pitchFamily="34" charset="0"/>
                <a:ea typeface="PMingLiU" panose="020B0604030504040204" pitchFamily="18" charset="-120"/>
                <a:cs typeface="Arial" panose="020B0604020202020204" pitchFamily="34" charset="0"/>
              </a:rPr>
              <a:t>Arbeidsgivere har plikt til å jobbe for å tilrettelegge for et mangfold av arbeidstakere* og for at ansatte skal kunne kombinere arbeid og familieliv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nb-NO" altLang="nb-NO" sz="180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31674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D9EC6F4-512F-F823-10F3-DD26B8F76F4F}"/>
              </a:ext>
            </a:extLst>
          </p:cNvPr>
          <p:cNvSpPr>
            <a:spLocks noGrp="1"/>
          </p:cNvSpPr>
          <p:nvPr>
            <p:ph type="title"/>
          </p:nvPr>
        </p:nvSpPr>
        <p:spPr>
          <a:xfrm>
            <a:off x="1982612" y="338379"/>
            <a:ext cx="6705600" cy="457200"/>
          </a:xfrm>
        </p:spPr>
        <p:txBody>
          <a:bodyPr>
            <a:normAutofit/>
          </a:bodyPr>
          <a:lstStyle/>
          <a:p>
            <a:r>
              <a:rPr lang="nb-NO" sz="1300" b="1" dirty="0"/>
              <a:t>Risiko for diskriminering og hindre for likestilling</a:t>
            </a:r>
          </a:p>
        </p:txBody>
      </p:sp>
      <p:sp>
        <p:nvSpPr>
          <p:cNvPr id="8" name="TekstSylinder 7">
            <a:extLst>
              <a:ext uri="{FF2B5EF4-FFF2-40B4-BE49-F238E27FC236}">
                <a16:creationId xmlns:a16="http://schemas.microsoft.com/office/drawing/2014/main" id="{E369DA8D-C55F-4E85-3307-9D6C2A4FD57C}"/>
              </a:ext>
            </a:extLst>
          </p:cNvPr>
          <p:cNvSpPr txBox="1"/>
          <p:nvPr/>
        </p:nvSpPr>
        <p:spPr>
          <a:xfrm>
            <a:off x="395536" y="2411335"/>
            <a:ext cx="8558608" cy="2123658"/>
          </a:xfrm>
          <a:prstGeom prst="rect">
            <a:avLst/>
          </a:prstGeom>
          <a:solidFill>
            <a:schemeClr val="accent1">
              <a:lumMod val="40000"/>
              <a:lumOff val="60000"/>
            </a:schemeClr>
          </a:solidFill>
        </p:spPr>
        <p:txBody>
          <a:bodyPr wrap="square" rtlCol="0">
            <a:spAutoFit/>
          </a:bodyPr>
          <a:lstStyle/>
          <a:p>
            <a:pPr marL="0" indent="0">
              <a:buNone/>
            </a:pPr>
            <a:r>
              <a:rPr lang="nb-NO" sz="1200" dirty="0" bmk="_Toc54781562">
                <a:latin typeface="Verdana"/>
                <a:ea typeface="ＭＳ Ｐゴシック" pitchFamily="36" charset="-128"/>
              </a:rPr>
              <a:t>Trakassering, seksuell trakassering og kjønnsbasert vold i </a:t>
            </a:r>
            <a:r>
              <a:rPr lang="nb-NO" sz="1200" dirty="0">
                <a:latin typeface="Verdana"/>
                <a:ea typeface="ＭＳ Ｐゴシック" pitchFamily="36" charset="-128"/>
              </a:rPr>
              <a:t>Eureka</a:t>
            </a:r>
          </a:p>
          <a:p>
            <a:pPr lvl="2"/>
            <a:endParaRPr lang="nb-NO" sz="1200" dirty="0">
              <a:latin typeface="Verdana"/>
              <a:ea typeface="ＭＳ Ｐゴシック" pitchFamily="36" charset="-128"/>
            </a:endParaRPr>
          </a:p>
          <a:p>
            <a:pPr marL="171450" indent="-171450">
              <a:buFont typeface="Arial" panose="020B0604020202020204" pitchFamily="34" charset="0"/>
              <a:buChar char="•"/>
            </a:pPr>
            <a:r>
              <a:rPr lang="nb-NO" sz="1200" dirty="0">
                <a:latin typeface="Verdana"/>
                <a:ea typeface="ＭＳ Ｐゴシック" pitchFamily="36" charset="-128"/>
              </a:rPr>
              <a:t>Noen tilfeller av krass ordbruk mellom ansatte har skapt konflikter</a:t>
            </a:r>
          </a:p>
          <a:p>
            <a:pPr marL="171450" indent="-171450">
              <a:buFont typeface="Arial" panose="020B0604020202020204" pitchFamily="34" charset="0"/>
              <a:buChar char="•"/>
            </a:pPr>
            <a:r>
              <a:rPr lang="nb-NO" sz="1200" dirty="0">
                <a:latin typeface="Verdana"/>
                <a:ea typeface="ＭＳ Ｐゴシック" pitchFamily="36" charset="-128"/>
              </a:rPr>
              <a:t>Kan være risiko under stress og når det er mye å gjøre</a:t>
            </a:r>
          </a:p>
          <a:p>
            <a:pPr marL="171450" indent="-171450">
              <a:buFont typeface="Arial" panose="020B0604020202020204" pitchFamily="34" charset="0"/>
              <a:buChar char="•"/>
            </a:pPr>
            <a:r>
              <a:rPr lang="nb-NO" sz="1200" dirty="0">
                <a:latin typeface="Verdana"/>
                <a:ea typeface="ＭＳ Ｐゴシック" pitchFamily="36" charset="-128"/>
              </a:rPr>
              <a:t>Det som oppfattes som diskusjon kan oppfattes som trakassering av andre</a:t>
            </a:r>
          </a:p>
          <a:p>
            <a:endParaRPr lang="nb-NO" sz="1200" dirty="0">
              <a:highlight>
                <a:srgbClr val="FFFF00"/>
              </a:highlight>
              <a:latin typeface="Verdana"/>
              <a:ea typeface="ＭＳ Ｐゴシック" pitchFamily="36" charset="-128"/>
            </a:endParaRPr>
          </a:p>
          <a:p>
            <a:r>
              <a:rPr lang="nb-NO" sz="1200" dirty="0">
                <a:latin typeface="Verdana"/>
                <a:ea typeface="ＭＳ Ｐゴシック" pitchFamily="36" charset="-128"/>
              </a:rPr>
              <a:t>Tiltak</a:t>
            </a:r>
          </a:p>
          <a:p>
            <a:pPr marL="171450" indent="-171450">
              <a:buFont typeface="Arial" panose="020B0604020202020204" pitchFamily="34" charset="0"/>
              <a:buChar char="•"/>
            </a:pPr>
            <a:endParaRPr lang="nb-NO" sz="1200" dirty="0">
              <a:latin typeface="Verdana"/>
              <a:ea typeface="ＭＳ Ｐゴシック" pitchFamily="36" charset="-128"/>
            </a:endParaRPr>
          </a:p>
          <a:p>
            <a:pPr marL="171450" indent="-171450">
              <a:buFont typeface="Arial" panose="020B0604020202020204" pitchFamily="34" charset="0"/>
              <a:buChar char="•"/>
            </a:pPr>
            <a:r>
              <a:rPr lang="nb-NO" sz="1200" dirty="0">
                <a:latin typeface="Verdana"/>
                <a:ea typeface="ＭＳ Ｐゴシック" pitchFamily="36" charset="-128"/>
              </a:rPr>
              <a:t>Kursing i kommunikasjon og tilbakemeldinger   </a:t>
            </a:r>
          </a:p>
          <a:p>
            <a:pPr marL="171450" indent="-171450">
              <a:buFont typeface="Arial" panose="020B0604020202020204" pitchFamily="34" charset="0"/>
              <a:buChar char="•"/>
            </a:pPr>
            <a:r>
              <a:rPr lang="nb-NO" sz="1200" dirty="0">
                <a:latin typeface="Verdana"/>
                <a:ea typeface="ＭＳ Ｐゴシック" pitchFamily="36" charset="-128"/>
              </a:rPr>
              <a:t>Gå gjennom rutinene for lærlinger/nyansatte (se på sjekkliste nyansatte / </a:t>
            </a:r>
            <a:r>
              <a:rPr lang="nb-NO" sz="1200" dirty="0" err="1">
                <a:latin typeface="Verdana"/>
                <a:ea typeface="ＭＳ Ｐゴシック" pitchFamily="36" charset="-128"/>
              </a:rPr>
              <a:t>onboarding</a:t>
            </a:r>
            <a:r>
              <a:rPr lang="nb-NO" sz="1200" dirty="0">
                <a:latin typeface="Verdana"/>
                <a:ea typeface="ＭＳ Ｐゴシック" pitchFamily="36" charset="-128"/>
              </a:rPr>
              <a:t>) for å beskytte unge arbeidstakere</a:t>
            </a:r>
          </a:p>
        </p:txBody>
      </p:sp>
      <p:sp>
        <p:nvSpPr>
          <p:cNvPr id="9" name="Plassholder for innhold 8">
            <a:extLst>
              <a:ext uri="{FF2B5EF4-FFF2-40B4-BE49-F238E27FC236}">
                <a16:creationId xmlns:a16="http://schemas.microsoft.com/office/drawing/2014/main" id="{22761DD6-8CCC-04C5-DAC1-DF37215AD6B5}"/>
              </a:ext>
            </a:extLst>
          </p:cNvPr>
          <p:cNvSpPr>
            <a:spLocks noGrp="1"/>
          </p:cNvSpPr>
          <p:nvPr>
            <p:ph idx="1"/>
          </p:nvPr>
        </p:nvSpPr>
        <p:spPr>
          <a:xfrm>
            <a:off x="333872" y="914401"/>
            <a:ext cx="8352928" cy="1434479"/>
          </a:xfrm>
        </p:spPr>
        <p:txBody>
          <a:bodyPr/>
          <a:lstStyle/>
          <a:p>
            <a:pPr marL="0" indent="0">
              <a:buNone/>
            </a:pPr>
            <a:r>
              <a:rPr lang="nb-NO" sz="1600" b="1" dirty="0" bmk="_Toc54781562">
                <a:latin typeface="Calibri" panose="020F0502020204030204" pitchFamily="34" charset="0"/>
                <a:ea typeface="PMingLiU" panose="020B0604030504040204" pitchFamily="18" charset="-120"/>
                <a:cs typeface="Arial" panose="020B0604020202020204" pitchFamily="34" charset="0"/>
              </a:rPr>
              <a:t>Trakassering, seksuell trakassering og kjønnsbasert vold.</a:t>
            </a:r>
          </a:p>
          <a:p>
            <a:pPr marL="0" indent="0">
              <a:buNone/>
            </a:pPr>
            <a:endParaRPr lang="nb-NO" sz="14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marL="0" indent="0">
              <a:buNone/>
            </a:pPr>
            <a:r>
              <a:rPr lang="nb-NO" sz="1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Arbeidsgiver har plikt til å jobbe for å hindre trakassering, seksuell trakassering og kjønnsbasert vold. Å bli utsatt for slike hendelser på jobb kan få konsekvenser for den enkelte arbeidstaker, men også påvirke arbeidsmiljøet på arbeidsplassen. </a:t>
            </a:r>
            <a:endParaRPr lang="nb-NO" sz="1400" dirty="0"/>
          </a:p>
        </p:txBody>
      </p:sp>
    </p:spTree>
    <p:extLst>
      <p:ext uri="{BB962C8B-B14F-4D97-AF65-F5344CB8AC3E}">
        <p14:creationId xmlns:p14="http://schemas.microsoft.com/office/powerpoint/2010/main" val="579888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4D53B5E-0015-AE3A-D151-BE4FEC9EAA9C}"/>
              </a:ext>
            </a:extLst>
          </p:cNvPr>
          <p:cNvSpPr>
            <a:spLocks noGrp="1"/>
          </p:cNvSpPr>
          <p:nvPr>
            <p:ph type="title"/>
          </p:nvPr>
        </p:nvSpPr>
        <p:spPr>
          <a:xfrm>
            <a:off x="1981200" y="228600"/>
            <a:ext cx="6983288" cy="457200"/>
          </a:xfrm>
        </p:spPr>
        <p:txBody>
          <a:bodyPr>
            <a:noAutofit/>
          </a:bodyPr>
          <a:lstStyle/>
          <a:p>
            <a:r>
              <a:rPr lang="nb-NO" sz="1300" b="1" dirty="0"/>
              <a:t>Kjønnsbalanse og kjønnsforskjeller i deltid, midlertidighet og uttak av foreldrepermisjon</a:t>
            </a:r>
          </a:p>
        </p:txBody>
      </p:sp>
      <p:sp>
        <p:nvSpPr>
          <p:cNvPr id="8" name="Plassholder for innhold 7">
            <a:extLst>
              <a:ext uri="{FF2B5EF4-FFF2-40B4-BE49-F238E27FC236}">
                <a16:creationId xmlns:a16="http://schemas.microsoft.com/office/drawing/2014/main" id="{530EA83D-9921-0DC9-F3EF-EDAC75EAF710}"/>
              </a:ext>
            </a:extLst>
          </p:cNvPr>
          <p:cNvSpPr>
            <a:spLocks noGrp="1"/>
          </p:cNvSpPr>
          <p:nvPr>
            <p:ph idx="1"/>
          </p:nvPr>
        </p:nvSpPr>
        <p:spPr/>
        <p:txBody>
          <a:bodyPr/>
          <a:lstStyle/>
          <a:p>
            <a:endParaRPr lang="nb-NO" dirty="0"/>
          </a:p>
        </p:txBody>
      </p:sp>
      <p:graphicFrame>
        <p:nvGraphicFramePr>
          <p:cNvPr id="9" name="Objekt 8">
            <a:extLst>
              <a:ext uri="{FF2B5EF4-FFF2-40B4-BE49-F238E27FC236}">
                <a16:creationId xmlns:a16="http://schemas.microsoft.com/office/drawing/2014/main" id="{3848E5A1-F881-F874-6EC5-37B8D8766F97}"/>
              </a:ext>
            </a:extLst>
          </p:cNvPr>
          <p:cNvGraphicFramePr>
            <a:graphicFrameLocks noChangeAspect="1"/>
          </p:cNvGraphicFramePr>
          <p:nvPr>
            <p:extLst>
              <p:ext uri="{D42A27DB-BD31-4B8C-83A1-F6EECF244321}">
                <p14:modId xmlns:p14="http://schemas.microsoft.com/office/powerpoint/2010/main" val="2828962011"/>
              </p:ext>
            </p:extLst>
          </p:nvPr>
        </p:nvGraphicFramePr>
        <p:xfrm>
          <a:off x="971600" y="1556792"/>
          <a:ext cx="2933700" cy="2933700"/>
        </p:xfrm>
        <a:graphic>
          <a:graphicData uri="http://schemas.openxmlformats.org/presentationml/2006/ole">
            <mc:AlternateContent xmlns:mc="http://schemas.openxmlformats.org/markup-compatibility/2006">
              <mc:Choice xmlns:v="urn:schemas-microsoft-com:vml" Requires="v">
                <p:oleObj name="Worksheet" r:id="rId2" imgW="2933595" imgH="2933591" progId="Excel.Sheet.12">
                  <p:embed/>
                </p:oleObj>
              </mc:Choice>
              <mc:Fallback>
                <p:oleObj name="Worksheet" r:id="rId2" imgW="2933595" imgH="2933591" progId="Excel.Sheet.12">
                  <p:embed/>
                  <p:pic>
                    <p:nvPicPr>
                      <p:cNvPr id="9" name="Objekt 8">
                        <a:extLst>
                          <a:ext uri="{FF2B5EF4-FFF2-40B4-BE49-F238E27FC236}">
                            <a16:creationId xmlns:a16="http://schemas.microsoft.com/office/drawing/2014/main" id="{3848E5A1-F881-F874-6EC5-37B8D8766F97}"/>
                          </a:ext>
                        </a:extLst>
                      </p:cNvPr>
                      <p:cNvPicPr/>
                      <p:nvPr/>
                    </p:nvPicPr>
                    <p:blipFill>
                      <a:blip r:embed="rId3"/>
                      <a:stretch>
                        <a:fillRect/>
                      </a:stretch>
                    </p:blipFill>
                    <p:spPr>
                      <a:xfrm>
                        <a:off x="971600" y="1556792"/>
                        <a:ext cx="2933700" cy="2933700"/>
                      </a:xfrm>
                      <a:prstGeom prst="rect">
                        <a:avLst/>
                      </a:prstGeom>
                    </p:spPr>
                  </p:pic>
                </p:oleObj>
              </mc:Fallback>
            </mc:AlternateContent>
          </a:graphicData>
        </a:graphic>
      </p:graphicFrame>
    </p:spTree>
    <p:extLst>
      <p:ext uri="{BB962C8B-B14F-4D97-AF65-F5344CB8AC3E}">
        <p14:creationId xmlns:p14="http://schemas.microsoft.com/office/powerpoint/2010/main" val="398169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B70E58B-35C5-C2E2-044C-A46D7DF3969C}"/>
              </a:ext>
            </a:extLst>
          </p:cNvPr>
          <p:cNvSpPr>
            <a:spLocks noGrp="1"/>
          </p:cNvSpPr>
          <p:nvPr>
            <p:ph type="title"/>
          </p:nvPr>
        </p:nvSpPr>
        <p:spPr/>
        <p:txBody>
          <a:bodyPr vert="horz" wrap="square" lIns="91440" tIns="45720" rIns="91440" bIns="45720" numCol="1" anchor="t" anchorCtr="0" compatLnSpc="1">
            <a:prstTxWarp prst="textNoShape">
              <a:avLst/>
            </a:prstTxWarp>
            <a:noAutofit/>
          </a:bodyPr>
          <a:lstStyle/>
          <a:p>
            <a:r>
              <a:rPr lang="nb-NO" sz="1300" b="1" dirty="0"/>
              <a:t>Konklusjon og evaluering</a:t>
            </a:r>
          </a:p>
        </p:txBody>
      </p:sp>
      <p:sp>
        <p:nvSpPr>
          <p:cNvPr id="3" name="Plassholder for innhold 2">
            <a:extLst>
              <a:ext uri="{FF2B5EF4-FFF2-40B4-BE49-F238E27FC236}">
                <a16:creationId xmlns:a16="http://schemas.microsoft.com/office/drawing/2014/main" id="{5092CF8C-6A60-8E0A-4553-8C68A9B29A0A}"/>
              </a:ext>
            </a:extLst>
          </p:cNvPr>
          <p:cNvSpPr>
            <a:spLocks noGrp="1"/>
          </p:cNvSpPr>
          <p:nvPr>
            <p:ph idx="1"/>
          </p:nvPr>
        </p:nvSpPr>
        <p:spPr/>
        <p:txBody>
          <a:bodyPr/>
          <a:lstStyle/>
          <a:p>
            <a:pPr algn="l">
              <a:buFont typeface="Arial" panose="020B0604020202020204" pitchFamily="34" charset="0"/>
              <a:buChar char="•"/>
            </a:pPr>
            <a:r>
              <a:rPr lang="nb-NO" sz="1600" i="0" dirty="0">
                <a:solidFill>
                  <a:srgbClr val="222222"/>
                </a:solidFill>
                <a:effectLst/>
                <a:latin typeface="tiempos-text-nho"/>
              </a:rPr>
              <a:t>Arbeidet har ikke avdekket stor risiko for diskriminering eller spesielle hindre for likestilling. Det oppfattes av organisasjonen at Eureka har et godt arbeidsmiljø som ivaretar alle ansatte og er en organisasjon med mangfold på alle måter. Det er allikevel viktig å gå systematisk gjennom alle områdene og finne tiltak til forbedringer.</a:t>
            </a:r>
          </a:p>
          <a:p>
            <a:pPr marL="0" indent="0" algn="l">
              <a:buNone/>
            </a:pPr>
            <a:endParaRPr lang="nb-NO" sz="1600" b="1" i="0" dirty="0">
              <a:solidFill>
                <a:srgbClr val="222222"/>
              </a:solidFill>
              <a:effectLst/>
              <a:highlight>
                <a:srgbClr val="FFFF00"/>
              </a:highlight>
              <a:latin typeface="tiempos-text-nho"/>
            </a:endParaRPr>
          </a:p>
          <a:p>
            <a:pPr algn="l">
              <a:buFont typeface="Arial" panose="020B0604020202020204" pitchFamily="34" charset="0"/>
              <a:buChar char="•"/>
            </a:pPr>
            <a:r>
              <a:rPr lang="nb-NO" sz="1600" b="0" i="0" dirty="0">
                <a:solidFill>
                  <a:srgbClr val="222222"/>
                </a:solidFill>
                <a:effectLst/>
                <a:latin typeface="tiempos-text-nho"/>
              </a:rPr>
              <a:t>Bedriften vil evaluere tiltakene som er identifisert fortløpende og systematisk når arbeidet med redegjørelse for 202</a:t>
            </a:r>
            <a:r>
              <a:rPr lang="nb-NO" sz="1600" dirty="0">
                <a:solidFill>
                  <a:srgbClr val="222222"/>
                </a:solidFill>
                <a:latin typeface="tiempos-text-nho"/>
              </a:rPr>
              <a:t>5</a:t>
            </a:r>
            <a:r>
              <a:rPr lang="nb-NO" sz="1600" b="0" i="0" dirty="0">
                <a:solidFill>
                  <a:srgbClr val="222222"/>
                </a:solidFill>
                <a:effectLst/>
                <a:latin typeface="tiempos-text-nho"/>
              </a:rPr>
              <a:t> skal gjennomføres . Tillitsvalgte vil være involvert i evalueringen.</a:t>
            </a:r>
          </a:p>
          <a:p>
            <a:pPr marL="0" indent="0">
              <a:buNone/>
            </a:pPr>
            <a:endParaRPr lang="nb-NO" dirty="0"/>
          </a:p>
        </p:txBody>
      </p:sp>
    </p:spTree>
    <p:extLst>
      <p:ext uri="{BB962C8B-B14F-4D97-AF65-F5344CB8AC3E}">
        <p14:creationId xmlns:p14="http://schemas.microsoft.com/office/powerpoint/2010/main" val="16641193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Ie53FW9RnfDK_VeuzraOe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itKz0ec5dkiVr9uUNlPl6g"/>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MP79MAbqjSqO4NTLfnoNoQ"/>
</p:tagLst>
</file>

<file path=ppt/theme/theme1.xml><?xml version="1.0" encoding="utf-8"?>
<a:theme xmlns:a="http://schemas.openxmlformats.org/drawingml/2006/main" name="2_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3_Office Theme">
  <a:themeElements>
    <a:clrScheme name="Bjorge 1 1">
      <a:dk1>
        <a:srgbClr val="000000"/>
      </a:dk1>
      <a:lt1>
        <a:sysClr val="window" lastClr="FFFFFF"/>
      </a:lt1>
      <a:dk2>
        <a:srgbClr val="004386"/>
      </a:dk2>
      <a:lt2>
        <a:srgbClr val="969696"/>
      </a:lt2>
      <a:accent1>
        <a:srgbClr val="76B4CF"/>
      </a:accent1>
      <a:accent2>
        <a:srgbClr val="A7A9AC"/>
      </a:accent2>
      <a:accent3>
        <a:srgbClr val="525E66"/>
      </a:accent3>
      <a:accent4>
        <a:srgbClr val="EE2E27"/>
      </a:accent4>
      <a:accent5>
        <a:srgbClr val="67904B"/>
      </a:accent5>
      <a:accent6>
        <a:srgbClr val="B0755A"/>
      </a:accent6>
      <a:hlink>
        <a:srgbClr val="76B4CF"/>
      </a:hlink>
      <a:folHlink>
        <a:srgbClr val="FAFAF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Office Theme">
  <a:themeElements>
    <a:clrScheme name="Bjorge 1 1">
      <a:dk1>
        <a:srgbClr val="000000"/>
      </a:dk1>
      <a:lt1>
        <a:sysClr val="window" lastClr="FFFFFF"/>
      </a:lt1>
      <a:dk2>
        <a:srgbClr val="004386"/>
      </a:dk2>
      <a:lt2>
        <a:srgbClr val="969696"/>
      </a:lt2>
      <a:accent1>
        <a:srgbClr val="76B4CF"/>
      </a:accent1>
      <a:accent2>
        <a:srgbClr val="A7A9AC"/>
      </a:accent2>
      <a:accent3>
        <a:srgbClr val="525E66"/>
      </a:accent3>
      <a:accent4>
        <a:srgbClr val="EE2E27"/>
      </a:accent4>
      <a:accent5>
        <a:srgbClr val="67904B"/>
      </a:accent5>
      <a:accent6>
        <a:srgbClr val="B0755A"/>
      </a:accent6>
      <a:hlink>
        <a:srgbClr val="76B4CF"/>
      </a:hlink>
      <a:folHlink>
        <a:srgbClr val="FAFAF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2_Office Theme">
  <a:themeElements>
    <a:clrScheme name="Bjorge 1 1">
      <a:dk1>
        <a:srgbClr val="000000"/>
      </a:dk1>
      <a:lt1>
        <a:sysClr val="window" lastClr="FFFFFF"/>
      </a:lt1>
      <a:dk2>
        <a:srgbClr val="004386"/>
      </a:dk2>
      <a:lt2>
        <a:srgbClr val="969696"/>
      </a:lt2>
      <a:accent1>
        <a:srgbClr val="76B4CF"/>
      </a:accent1>
      <a:accent2>
        <a:srgbClr val="A7A9AC"/>
      </a:accent2>
      <a:accent3>
        <a:srgbClr val="525E66"/>
      </a:accent3>
      <a:accent4>
        <a:srgbClr val="EE2E27"/>
      </a:accent4>
      <a:accent5>
        <a:srgbClr val="67904B"/>
      </a:accent5>
      <a:accent6>
        <a:srgbClr val="B0755A"/>
      </a:accent6>
      <a:hlink>
        <a:srgbClr val="76B4CF"/>
      </a:hlink>
      <a:folHlink>
        <a:srgbClr val="FAFAF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4_Office Theme">
  <a:themeElements>
    <a:clrScheme name="Bjorge 1 1">
      <a:dk1>
        <a:srgbClr val="000000"/>
      </a:dk1>
      <a:lt1>
        <a:sysClr val="window" lastClr="FFFFFF"/>
      </a:lt1>
      <a:dk2>
        <a:srgbClr val="004386"/>
      </a:dk2>
      <a:lt2>
        <a:srgbClr val="969696"/>
      </a:lt2>
      <a:accent1>
        <a:srgbClr val="76B4CF"/>
      </a:accent1>
      <a:accent2>
        <a:srgbClr val="A7A9AC"/>
      </a:accent2>
      <a:accent3>
        <a:srgbClr val="525E66"/>
      </a:accent3>
      <a:accent4>
        <a:srgbClr val="EE2E27"/>
      </a:accent4>
      <a:accent5>
        <a:srgbClr val="67904B"/>
      </a:accent5>
      <a:accent6>
        <a:srgbClr val="B0755A"/>
      </a:accent6>
      <a:hlink>
        <a:srgbClr val="76B4CF"/>
      </a:hlink>
      <a:folHlink>
        <a:srgbClr val="FAFAF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16_Office Theme">
  <a:themeElements>
    <a:clrScheme name="Bjorge 1 1">
      <a:dk1>
        <a:srgbClr val="000000"/>
      </a:dk1>
      <a:lt1>
        <a:sysClr val="window" lastClr="FFFFFF"/>
      </a:lt1>
      <a:dk2>
        <a:srgbClr val="004386"/>
      </a:dk2>
      <a:lt2>
        <a:srgbClr val="969696"/>
      </a:lt2>
      <a:accent1>
        <a:srgbClr val="76B4CF"/>
      </a:accent1>
      <a:accent2>
        <a:srgbClr val="A7A9AC"/>
      </a:accent2>
      <a:accent3>
        <a:srgbClr val="525E66"/>
      </a:accent3>
      <a:accent4>
        <a:srgbClr val="EE2E27"/>
      </a:accent4>
      <a:accent5>
        <a:srgbClr val="67904B"/>
      </a:accent5>
      <a:accent6>
        <a:srgbClr val="B0755A"/>
      </a:accent6>
      <a:hlink>
        <a:srgbClr val="76B4CF"/>
      </a:hlink>
      <a:folHlink>
        <a:srgbClr val="FAFAF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sjons mal_Eureka_" id="{A8DF8161-623B-44D6-AD04-C4A115E3E5DE}" vid="{2CB33278-4CF6-4623-BF17-5BB07E31A01E}"/>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425FAA9A37A1074E80F355C176C38166" ma:contentTypeVersion="17" ma:contentTypeDescription="Opprett et nytt dokument." ma:contentTypeScope="" ma:versionID="4be0ccf8997a7064dc15e44f6937eb8f">
  <xsd:schema xmlns:xsd="http://www.w3.org/2001/XMLSchema" xmlns:xs="http://www.w3.org/2001/XMLSchema" xmlns:p="http://schemas.microsoft.com/office/2006/metadata/properties" xmlns:ns2="a7d46782-7688-4125-928d-b977e8c6f39c" xmlns:ns3="511e9f75-ffac-4189-96c7-61e388f9a157" targetNamespace="http://schemas.microsoft.com/office/2006/metadata/properties" ma:root="true" ma:fieldsID="224c6c9b86074fc1c0d91527088843e3" ns2:_="" ns3:_="">
    <xsd:import namespace="a7d46782-7688-4125-928d-b977e8c6f39c"/>
    <xsd:import namespace="511e9f75-ffac-4189-96c7-61e388f9a15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d46782-7688-4125-928d-b977e8c6f39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Bildemerkelapper" ma:readOnly="false" ma:fieldId="{5cf76f15-5ced-4ddc-b409-7134ff3c332f}" ma:taxonomyMulti="true" ma:sspId="05419482-0041-48ce-9405-e68b4c43a236"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11e9f75-ffac-4189-96c7-61e388f9a157"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ingsdetaljer" ma:internalName="SharedWithDetails" ma:readOnly="true">
      <xsd:simpleType>
        <xsd:restriction base="dms:Note">
          <xsd:maxLength value="255"/>
        </xsd:restriction>
      </xsd:simpleType>
    </xsd:element>
    <xsd:element name="TaxCatchAll" ma:index="20" nillable="true" ma:displayName="Taxonomy Catch All Column" ma:hidden="true" ma:list="{687f0f09-9b03-476c-90ad-8768a60858ca}" ma:internalName="TaxCatchAll" ma:showField="CatchAllData" ma:web="511e9f75-ffac-4189-96c7-61e388f9a15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511e9f75-ffac-4189-96c7-61e388f9a157" xsi:nil="true"/>
    <lcf76f155ced4ddcb4097134ff3c332f xmlns="a7d46782-7688-4125-928d-b977e8c6f39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1E98D84-16A0-42FF-9FDB-45141C1FCB2E}">
  <ds:schemaRefs>
    <ds:schemaRef ds:uri="http://schemas.microsoft.com/sharepoint/v3/contenttype/forms"/>
  </ds:schemaRefs>
</ds:datastoreItem>
</file>

<file path=customXml/itemProps2.xml><?xml version="1.0" encoding="utf-8"?>
<ds:datastoreItem xmlns:ds="http://schemas.openxmlformats.org/officeDocument/2006/customXml" ds:itemID="{5E66C518-2126-4190-A072-2E95C64A3B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d46782-7688-4125-928d-b977e8c6f39c"/>
    <ds:schemaRef ds:uri="511e9f75-ffac-4189-96c7-61e388f9a15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6EFE2E8-A7F4-46A0-A660-7A49B465125D}">
  <ds:schemaRefs>
    <ds:schemaRef ds:uri="http://schemas.microsoft.com/office/2006/metadata/properties"/>
    <ds:schemaRef ds:uri="http://schemas.microsoft.com/office/infopath/2007/PartnerControls"/>
    <ds:schemaRef ds:uri="511e9f75-ffac-4189-96c7-61e388f9a157"/>
    <ds:schemaRef ds:uri="a7d46782-7688-4125-928d-b977e8c6f39c"/>
  </ds:schemaRefs>
</ds:datastoreItem>
</file>

<file path=docProps/app.xml><?xml version="1.0" encoding="utf-8"?>
<Properties xmlns="http://schemas.openxmlformats.org/officeDocument/2006/extended-properties" xmlns:vt="http://schemas.openxmlformats.org/officeDocument/2006/docPropsVTypes">
  <Template>Eureka PowerPoint mal (5 sider)</Template>
  <TotalTime>46927</TotalTime>
  <Words>917</Words>
  <Application>Microsoft Office PowerPoint</Application>
  <PresentationFormat>Skjermfremvisning (4:3)</PresentationFormat>
  <Paragraphs>99</Paragraphs>
  <Slides>9</Slides>
  <Notes>0</Notes>
  <HiddenSlides>0</HiddenSlides>
  <MMClips>0</MMClips>
  <ScaleCrop>false</ScaleCrop>
  <HeadingPairs>
    <vt:vector size="8" baseType="variant">
      <vt:variant>
        <vt:lpstr>Brukte skrifter</vt:lpstr>
      </vt:variant>
      <vt:variant>
        <vt:i4>5</vt:i4>
      </vt:variant>
      <vt:variant>
        <vt:lpstr>Tema</vt:lpstr>
      </vt:variant>
      <vt:variant>
        <vt:i4>6</vt:i4>
      </vt:variant>
      <vt:variant>
        <vt:lpstr>Innebygde OLE-servere</vt:lpstr>
      </vt:variant>
      <vt:variant>
        <vt:i4>2</vt:i4>
      </vt:variant>
      <vt:variant>
        <vt:lpstr>Lysbildetitler</vt:lpstr>
      </vt:variant>
      <vt:variant>
        <vt:i4>9</vt:i4>
      </vt:variant>
    </vt:vector>
  </HeadingPairs>
  <TitlesOfParts>
    <vt:vector size="22" baseType="lpstr">
      <vt:lpstr>ＭＳ Ｐゴシック</vt:lpstr>
      <vt:lpstr>Arial</vt:lpstr>
      <vt:lpstr>Calibri</vt:lpstr>
      <vt:lpstr>tiempos-text-nho</vt:lpstr>
      <vt:lpstr>Verdana</vt:lpstr>
      <vt:lpstr>2_Office-tema</vt:lpstr>
      <vt:lpstr>3_Office Theme</vt:lpstr>
      <vt:lpstr>1_Office Theme</vt:lpstr>
      <vt:lpstr>2_Office Theme</vt:lpstr>
      <vt:lpstr>4_Office Theme</vt:lpstr>
      <vt:lpstr>16_Office Theme</vt:lpstr>
      <vt:lpstr>think-cell Slide</vt:lpstr>
      <vt:lpstr>Worksheet</vt:lpstr>
      <vt:lpstr>Likestillings- og diskriminerings arbeid i Eureka</vt:lpstr>
      <vt:lpstr>Beskrivelse av arbeidet</vt:lpstr>
      <vt:lpstr>Risiko for diskriminering og hindre for likestilling</vt:lpstr>
      <vt:lpstr>Risiko for diskriminering og hindre for likestilling</vt:lpstr>
      <vt:lpstr>Risiko for diskriminering og hindre for likestilling</vt:lpstr>
      <vt:lpstr>Risiko for diskriminering og hindre for likestilling</vt:lpstr>
      <vt:lpstr>Risiko for diskriminering og hindre for likestilling</vt:lpstr>
      <vt:lpstr>Kjønnsbalanse og kjønnsforskjeller i deltid, midlertidighet og uttak av foreldrepermisjon</vt:lpstr>
      <vt:lpstr>Konklusjon og evaluering</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 kan det stå tittel  på presentasjon.</dc:title>
  <dc:creator>Erik Pettersson</dc:creator>
  <cp:lastModifiedBy>Nina Hjartåker Nerland</cp:lastModifiedBy>
  <cp:revision>829</cp:revision>
  <cp:lastPrinted>2021-09-20T06:39:18Z</cp:lastPrinted>
  <dcterms:created xsi:type="dcterms:W3CDTF">2018-08-22T09:52:26Z</dcterms:created>
  <dcterms:modified xsi:type="dcterms:W3CDTF">2025-10-03T06:30:08Z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0x010100425FAA9A37A1074E80F355C176C38166</vt:lpwstr>
  </property>
  <property fmtid="{D5CDD505-2E9C-101B-9397-08002B2CF9AE}" pid="3" name="MediaServiceImageTags">
    <vt:lpwstr/>
  </property>
</Properties>
</file>